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Open Sans Extra Bold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Classic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328101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297021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1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4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2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5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08 au 12 Avril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=""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0393" y="3055995"/>
            <a:ext cx="1951668" cy="413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200" b="1" dirty="0" smtClean="0">
                <a:latin typeface="Calibri" panose="020F0502020204030204" pitchFamily="34" charset="0"/>
              </a:rPr>
              <a:t>SPAGHETTI BOLOGNAISE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Montserrat Classic Bold"/>
              </a:rPr>
              <a:t>PAPAYE</a:t>
            </a:r>
            <a:endParaRPr lang="fr-CI" sz="1200" b="1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442715" y="2926343"/>
            <a:ext cx="2044341" cy="5442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RIZ AU CURRY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CAKE VANILLE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37300" y="3014272"/>
            <a:ext cx="1951668" cy="680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/>
              <a:t>POISSON FRIT , OIGNONS CONFITS</a:t>
            </a:r>
            <a:endParaRPr lang="fr-CI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 smtClean="0"/>
              <a:t>BANANE DOUCE</a:t>
            </a:r>
            <a:endParaRPr lang="en-US" sz="1200" dirty="0" smtClean="0"/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286383" y="3035913"/>
            <a:ext cx="1993063" cy="52245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</a:p>
          <a:p>
            <a:pPr algn="ctr">
              <a:lnSpc>
                <a:spcPts val="1745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b="1" dirty="0" smtClean="0">
                <a:latin typeface="Calibri" panose="020F0502020204030204" pitchFamily="34" charset="0"/>
              </a:rPr>
              <a:t>POULET AU FOUR</a:t>
            </a:r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POMME DE TERRE FRITE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Montserrat Classic Bold"/>
              </a:rPr>
              <a:t>ANANAS</a:t>
            </a:r>
            <a:endParaRPr lang="fr-CI" sz="1200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60</Words>
  <Application>Microsoft Office PowerPoint</Application>
  <PresentationFormat>Personnalisé</PresentationFormat>
  <Paragraphs>107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Montserrat Classic Bold</vt:lpstr>
      <vt:lpstr>Calibri</vt:lpstr>
      <vt:lpstr>Montserrat Classic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198</cp:revision>
  <cp:lastPrinted>2023-12-29T18:29:58Z</cp:lastPrinted>
  <dcterms:created xsi:type="dcterms:W3CDTF">2006-08-16T00:00:00Z</dcterms:created>
  <dcterms:modified xsi:type="dcterms:W3CDTF">2024-04-08T07:21:11Z</dcterms:modified>
  <dc:identifier>DAFsxQbkt_g</dc:identifier>
</cp:coreProperties>
</file>