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Montserrat Classic Bold" panose="020B0604020202020204" charset="0"/>
      <p:regular r:id="rId4"/>
    </p:embeddedFont>
    <p:embeddedFont>
      <p:font typeface="Montserrat Classic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 Extr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15 au 19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Avril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0393" y="3055995"/>
            <a:ext cx="1951668" cy="4537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200" b="1" dirty="0" smtClean="0">
                <a:latin typeface="Calibri" panose="020F0502020204030204" pitchFamily="34" charset="0"/>
              </a:rPr>
              <a:t>BOEUF AUX OIGNONS CONFITS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PATATE DOUCE SAUTEE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Montserrat Classic Bold"/>
              </a:rPr>
              <a:t>ANANAS</a:t>
            </a:r>
            <a:endParaRPr lang="fr-CI" sz="1200" b="1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442715" y="2926343"/>
            <a:ext cx="2044341" cy="5442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FRICASSE DE POULET 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YAOURT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37300" y="3014272"/>
            <a:ext cx="1951668" cy="680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/>
              <a:t>THON FRIT , SAUCE TOMATE</a:t>
            </a:r>
            <a:endParaRPr lang="fr-CI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 smtClean="0"/>
              <a:t>BANANE DOUCE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286383" y="3035913"/>
            <a:ext cx="1993063" cy="5006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</a:p>
          <a:p>
            <a:pPr algn="ctr">
              <a:lnSpc>
                <a:spcPts val="1745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b="1" dirty="0" smtClean="0">
                <a:latin typeface="Calibri" panose="020F0502020204030204" pitchFamily="34" charset="0"/>
              </a:rPr>
              <a:t>POULET </a:t>
            </a:r>
            <a:r>
              <a:rPr lang="fr-FR" sz="1200" b="1" dirty="0" smtClean="0">
                <a:latin typeface="Calibri" panose="020F0502020204030204" pitchFamily="34" charset="0"/>
              </a:rPr>
              <a:t>SAUCE LEGUMES</a:t>
            </a:r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Montserrat Classic Bold"/>
              </a:rPr>
              <a:t>MANGUE</a:t>
            </a:r>
            <a:endParaRPr lang="fr-CI" sz="1200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56</Words>
  <Application>Microsoft Office PowerPoint</Application>
  <PresentationFormat>Personnalisé</PresentationFormat>
  <Paragraphs>107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Montserrat Classic Bold</vt:lpstr>
      <vt:lpstr>Montserrat Classic</vt:lpstr>
      <vt:lpstr>Calibri</vt:lpstr>
      <vt:lpstr>Open Sans Extra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199</cp:revision>
  <cp:lastPrinted>2023-12-29T18:29:58Z</cp:lastPrinted>
  <dcterms:created xsi:type="dcterms:W3CDTF">2006-08-16T00:00:00Z</dcterms:created>
  <dcterms:modified xsi:type="dcterms:W3CDTF">2024-04-11T07:18:03Z</dcterms:modified>
  <dc:identifier>DAFsxQbkt_g</dc:identifier>
</cp:coreProperties>
</file>