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06 AU 10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MAI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13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b="1" dirty="0" smtClean="0">
                <a:latin typeface="Calibri" panose="020F0502020204030204" pitchFamily="34" charset="0"/>
              </a:rPr>
              <a:t>POULET AU FOUR 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FRITE 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Montserrat Classic Bold"/>
              </a:rPr>
              <a:t>ANANAS</a:t>
            </a:r>
            <a:endParaRPr lang="fr-CI" sz="1200" b="1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442715" y="292634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SIS GRILLE,OIGNONS CONFITS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 AUX LEGUMES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smtClean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37300" y="3014272"/>
            <a:ext cx="1951668" cy="643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CHOUKOUYA DE POULET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BANANE DOUCE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191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b="1" dirty="0" smtClean="0">
                <a:latin typeface="Calibri" panose="020F0502020204030204" pitchFamily="34" charset="0"/>
              </a:rPr>
              <a:t>SPAGHETTI BOLOGNAISE</a:t>
            </a:r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Montserrat Classic Bold"/>
              </a:rPr>
              <a:t>MANGUE</a:t>
            </a:r>
            <a:endParaRPr lang="fr-CI" sz="1200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53</Words>
  <Application>Microsoft Office PowerPoint</Application>
  <PresentationFormat>Personnalisé</PresentationFormat>
  <Paragraphs>106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 Bold</vt:lpstr>
      <vt:lpstr>Montserrat Classic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205</cp:revision>
  <cp:lastPrinted>2023-12-29T18:29:58Z</cp:lastPrinted>
  <dcterms:created xsi:type="dcterms:W3CDTF">2006-08-16T00:00:00Z</dcterms:created>
  <dcterms:modified xsi:type="dcterms:W3CDTF">2024-05-02T08:10:16Z</dcterms:modified>
  <dc:identifier>DAFsxQbkt_g</dc:identifier>
</cp:coreProperties>
</file>