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Classic" panose="020B0604020202020204" charset="0"/>
      <p:regular r:id="rId8"/>
    </p:embeddedFont>
    <p:embeddedFont>
      <p:font typeface="Open Sans Extra Bold" panose="020B0604020202020204" charset="0"/>
      <p:regular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13 au 17   MAI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0393" y="3055995"/>
            <a:ext cx="1951668" cy="435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b="1" dirty="0" smtClean="0">
                <a:latin typeface="Calibri" panose="020F0502020204030204" pitchFamily="34" charset="0"/>
              </a:rPr>
              <a:t>BOULETTE DE VIANDE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POMME DE TERRE SAUTEE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Montserrat Classic Bold"/>
              </a:rPr>
              <a:t>MANGUE</a:t>
            </a:r>
            <a:endParaRPr lang="fr-CI" sz="1200" b="1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442715" y="2926343"/>
            <a:ext cx="2044341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smtClean="0">
                <a:latin typeface="Arial" panose="020B0604020202020204" pitchFamily="34" charset="0"/>
                <a:cs typeface="Arial" panose="020B0604020202020204" pitchFamily="34" charset="0"/>
              </a:rPr>
              <a:t>POULET AUX</a:t>
            </a:r>
            <a:r>
              <a:rPr lang="fr-CI" sz="1200" smtClean="0">
                <a:latin typeface="Arial" panose="020B0604020202020204" pitchFamily="34" charset="0"/>
                <a:cs typeface="Arial" panose="020B0604020202020204" pitchFamily="34" charset="0"/>
              </a:rPr>
              <a:t>,OIGNONS </a:t>
            </a: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CONFITS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RIZ AUX LEGUMES</a:t>
            </a:r>
          </a:p>
          <a:p>
            <a:pPr algn="ctr">
              <a:lnSpc>
                <a:spcPts val="1745"/>
              </a:lnSpc>
            </a:pPr>
            <a:endParaRPr lang="fr-C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37300" y="3014272"/>
            <a:ext cx="1951668" cy="661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POISSON FRIT, SAUCE TOMATE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BANANE DOUCE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86383" y="3035913"/>
            <a:ext cx="1993063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Montserrat Classic Bold"/>
              </a:rPr>
              <a:t>ANANAS</a:t>
            </a:r>
            <a:endParaRPr lang="fr-CI" sz="1200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60</Words>
  <Application>Microsoft Office PowerPoint</Application>
  <PresentationFormat>Personnalisé</PresentationFormat>
  <Paragraphs>106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Montserrat Classic</vt:lpstr>
      <vt:lpstr>Arial</vt:lpstr>
      <vt:lpstr>Open Sans Extra Bold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207</cp:revision>
  <cp:lastPrinted>2023-12-29T18:29:58Z</cp:lastPrinted>
  <dcterms:created xsi:type="dcterms:W3CDTF">2006-08-16T00:00:00Z</dcterms:created>
  <dcterms:modified xsi:type="dcterms:W3CDTF">2024-05-10T13:03:04Z</dcterms:modified>
  <dc:identifier>DAFsxQbkt_g</dc:identifier>
</cp:coreProperties>
</file>