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811963" cy="9942513"/>
  <p:embeddedFontLst>
    <p:embeddedFont>
      <p:font typeface="Open Sans Extra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Classic Bold" panose="020B0604020202020204" charset="0"/>
      <p:regular r:id="rId9"/>
    </p:embeddedFont>
    <p:embeddedFont>
      <p:font typeface="Montserrat Classic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82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428"/>
            <a:ext cx="5450207" cy="3914675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780" y="9444830"/>
            <a:ext cx="2952593" cy="497683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27 AU 31    MAI  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xmlns="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134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err="1" smtClean="0">
                <a:cs typeface="Arial" panose="020B0604020202020204" pitchFamily="34" charset="0"/>
              </a:rPr>
              <a:t>Tchep</a:t>
            </a:r>
            <a:r>
              <a:rPr lang="fr-CI" sz="1200" dirty="0" smtClean="0">
                <a:cs typeface="Arial" panose="020B0604020202020204" pitchFamily="34" charset="0"/>
              </a:rPr>
              <a:t> au poisson</a:t>
            </a:r>
            <a:endParaRPr lang="fr-CI" sz="1200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cs typeface="Arial" panose="020B0604020202020204" pitchFamily="34" charset="0"/>
              </a:rPr>
              <a:t>MANGUE</a:t>
            </a:r>
          </a:p>
          <a:p>
            <a:pPr algn="ctr">
              <a:lnSpc>
                <a:spcPts val="1745"/>
              </a:lnSpc>
            </a:pP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78284" y="3033285"/>
            <a:ext cx="2044341" cy="52245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cs typeface="Arial" panose="020B0604020202020204" pitchFamily="34" charset="0"/>
              </a:rPr>
              <a:t>Bœuf aux oignons confits </a:t>
            </a:r>
            <a:endParaRPr lang="fr-CI" sz="1200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 fontAlgn="ctr"/>
            <a:r>
              <a:rPr lang="en-US" sz="1200" dirty="0" err="1" smtClean="0"/>
              <a:t>Patates</a:t>
            </a:r>
            <a:r>
              <a:rPr lang="en-US" sz="1200" dirty="0" smtClean="0"/>
              <a:t> douce </a:t>
            </a:r>
            <a:r>
              <a:rPr lang="en-US" sz="1200" dirty="0" err="1" smtClean="0"/>
              <a:t>Sautees</a:t>
            </a:r>
            <a:endParaRPr lang="en-US" sz="1200" dirty="0"/>
          </a:p>
          <a:p>
            <a:pPr algn="ctr">
              <a:lnSpc>
                <a:spcPts val="1745"/>
              </a:lnSpc>
            </a:pPr>
            <a:endParaRPr lang="fr-CI" sz="14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cs typeface="Arial" panose="020B0604020202020204" pitchFamily="34" charset="0"/>
              </a:rPr>
              <a:t>CAKE A LA VANILLE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403122" y="3088235"/>
            <a:ext cx="2060950" cy="679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fr-CI" sz="1200" dirty="0" smtClean="0"/>
              <a:t>Poulet au four sauce tomate</a:t>
            </a:r>
            <a:endParaRPr lang="fr-CI" sz="1200" dirty="0" smtClean="0"/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r>
              <a:rPr lang="en-US" sz="1200" dirty="0" smtClean="0"/>
              <a:t>PAPAYE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286383" y="3035913"/>
            <a:ext cx="1993063" cy="52911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en-US" sz="1200" b="1" dirty="0" smtClean="0">
                <a:cs typeface="Arial" panose="020B0604020202020204" pitchFamily="34" charset="0"/>
              </a:rPr>
              <a:t>POULET AU FOUR</a:t>
            </a:r>
            <a:endParaRPr lang="en-US" sz="1200" b="1" dirty="0">
              <a:cs typeface="Arial" panose="020B0604020202020204" pitchFamily="34" charset="0"/>
            </a:endParaRPr>
          </a:p>
          <a:p>
            <a:pPr algn="ctr" fontAlgn="ctr"/>
            <a:endParaRPr lang="fr-FR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Garnitures</a:t>
            </a:r>
            <a:endParaRPr lang="fr-C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cs typeface="Arial" panose="020B0604020202020204" pitchFamily="34" charset="0"/>
              </a:rPr>
              <a:t>FRITE DE POMME DE TERRE</a:t>
            </a: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Desserts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dirty="0" smtClean="0">
                <a:cs typeface="Arial" panose="020B0604020202020204" pitchFamily="34" charset="0"/>
              </a:rPr>
              <a:t> ANANAS</a:t>
            </a:r>
            <a:endParaRPr lang="fr-CI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4359</TotalTime>
  <Words>61</Words>
  <Application>Microsoft Office PowerPoint</Application>
  <PresentationFormat>Personnalisé</PresentationFormat>
  <Paragraphs>108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Open Sans Extra Bold</vt:lpstr>
      <vt:lpstr>Calibri</vt:lpstr>
      <vt:lpstr>Montserrat Classic Bold</vt:lpstr>
      <vt:lpstr>Montserrat Classic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214</cp:revision>
  <cp:lastPrinted>2023-12-29T18:29:58Z</cp:lastPrinted>
  <dcterms:created xsi:type="dcterms:W3CDTF">2006-08-16T00:00:00Z</dcterms:created>
  <dcterms:modified xsi:type="dcterms:W3CDTF">2024-05-23T13:35:24Z</dcterms:modified>
  <dc:identifier>DAFsxQbkt_g</dc:identifier>
</cp:coreProperties>
</file>