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Extr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03 AU 07 JUIN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35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>
                <a:cs typeface="Arial" panose="020B0604020202020204" pitchFamily="34" charset="0"/>
              </a:rPr>
              <a:t>POULET SAUCE LEGUMES</a:t>
            </a:r>
            <a:endParaRPr lang="fr-CI" sz="1200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RIZ AUX OIGNONS</a:t>
            </a:r>
            <a:endParaRPr lang="fr-CI" sz="1200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5442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POULET</a:t>
            </a:r>
            <a:r>
              <a:rPr lang="fr-CI" sz="1200" dirty="0">
                <a:cs typeface="Arial" panose="020B0604020202020204" pitchFamily="34" charset="0"/>
              </a:rPr>
              <a:t> </a:t>
            </a:r>
            <a:r>
              <a:rPr lang="fr-CI" sz="1200" dirty="0" smtClean="0">
                <a:cs typeface="Arial" panose="020B0604020202020204" pitchFamily="34" charset="0"/>
              </a:rPr>
              <a:t>AUX OIGNONS CONFITS</a:t>
            </a:r>
            <a:endParaRPr lang="fr-CI" sz="1200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 fontAlgn="ctr"/>
            <a:r>
              <a:rPr lang="en-US" sz="1200" dirty="0" smtClean="0"/>
              <a:t>POMMES DE TERRE SAUTEES</a:t>
            </a:r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MADELEINE</a:t>
            </a:r>
            <a:endParaRPr lang="fr-CI" sz="1200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3122" y="3088235"/>
            <a:ext cx="2060950" cy="643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/>
              <a:t>GARBA </a:t>
            </a:r>
            <a:endParaRPr lang="fr-CI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/>
              <a:t>PASTEQUE</a:t>
            </a:r>
            <a:endParaRPr lang="en-US" sz="1200" dirty="0" smtClean="0"/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62894" y="3046083"/>
            <a:ext cx="1993063" cy="5073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 smtClean="0">
                <a:cs typeface="Arial" panose="020B0604020202020204" pitchFamily="34" charset="0"/>
              </a:rPr>
              <a:t>SPAGHETTI BOLOGNAISE</a:t>
            </a:r>
            <a:endParaRPr lang="en-US" sz="1200" dirty="0">
              <a:cs typeface="Arial" panose="020B0604020202020204" pitchFamily="34" charset="0"/>
            </a:endParaRPr>
          </a:p>
          <a:p>
            <a:pPr algn="ctr" fontAlgn="ctr"/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cs typeface="Arial" panose="020B0604020202020204" pitchFamily="34" charset="0"/>
              </a:rPr>
              <a:t> </a:t>
            </a:r>
            <a:r>
              <a:rPr lang="fr-CI" sz="1200" dirty="0" smtClean="0">
                <a:cs typeface="Arial" panose="020B0604020202020204" pitchFamily="34" charset="0"/>
              </a:rPr>
              <a:t>ANANAS</a:t>
            </a:r>
            <a:endParaRPr lang="fr-CI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51</Words>
  <Application>Microsoft Office PowerPoint</Application>
  <PresentationFormat>Personnalisé</PresentationFormat>
  <Paragraphs>107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Arial</vt:lpstr>
      <vt:lpstr>Montserrat Classic Bold</vt:lpstr>
      <vt:lpstr>Calibri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215</cp:revision>
  <cp:lastPrinted>2023-12-29T18:29:58Z</cp:lastPrinted>
  <dcterms:created xsi:type="dcterms:W3CDTF">2006-08-16T00:00:00Z</dcterms:created>
  <dcterms:modified xsi:type="dcterms:W3CDTF">2024-05-30T09:19:04Z</dcterms:modified>
  <dc:identifier>DAFsxQbkt_g</dc:identifier>
</cp:coreProperties>
</file>