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Montserrat Classic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Extra Bold" panose="020B0604020202020204" charset="0"/>
      <p:regular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23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27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SEPTEMBRE 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500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RÔTI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5911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POULET,SAUCE TOMATE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PILAF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83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FRIT,OIGNONS CONFITS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62894" y="3046083"/>
            <a:ext cx="1993063" cy="5073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BOLOGNAISE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51</Words>
  <Application>Microsoft Office PowerPoint</Application>
  <PresentationFormat>Personnalisé</PresentationFormat>
  <Paragraphs>113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</vt:lpstr>
      <vt:lpstr>Calibri</vt:lpstr>
      <vt:lpstr>Open Sans Extra Bold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225</cp:revision>
  <cp:lastPrinted>2023-12-29T18:29:58Z</cp:lastPrinted>
  <dcterms:created xsi:type="dcterms:W3CDTF">2006-08-16T00:00:00Z</dcterms:created>
  <dcterms:modified xsi:type="dcterms:W3CDTF">2024-09-19T10:10:24Z</dcterms:modified>
  <dc:identifier>DAFsxQbkt_g</dc:identifier>
</cp:coreProperties>
</file>