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Open Sans Extra Bold" panose="020B0604020202020204" charset="0"/>
      <p:regular r:id="rId4"/>
    </p:embeddedFont>
    <p:embeddedFont>
      <p:font typeface="Montserrat Classic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30 SEPTEMBRE AU 04 OCTOBRE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788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DIALLO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6129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 SEGMENT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AU CHOCOLAT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83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TOMATE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BANANE DOUCE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62894" y="3046083"/>
            <a:ext cx="1993063" cy="5073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TAJINE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51</Words>
  <Application>Microsoft Office PowerPoint</Application>
  <PresentationFormat>Personnalisé</PresentationFormat>
  <Paragraphs>113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</vt:lpstr>
      <vt:lpstr>Calibri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227</cp:revision>
  <cp:lastPrinted>2023-12-29T18:29:58Z</cp:lastPrinted>
  <dcterms:created xsi:type="dcterms:W3CDTF">2006-08-16T00:00:00Z</dcterms:created>
  <dcterms:modified xsi:type="dcterms:W3CDTF">2024-09-26T09:12:54Z</dcterms:modified>
  <dc:identifier>DAFsxQbkt_g</dc:identifier>
</cp:coreProperties>
</file>