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11963" cy="99425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Extra Bold" panose="020B0604020202020204" charset="0"/>
      <p:regular r:id="rId8"/>
    </p:embeddedFont>
    <p:embeddedFont>
      <p:font typeface="Montserrat Classic" panose="020B0604020202020204" charset="0"/>
      <p:regular r:id="rId9"/>
    </p:embeddedFont>
    <p:embeddedFont>
      <p:font typeface="Montserrat Classic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82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428"/>
            <a:ext cx="5450207" cy="391467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78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16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AU 20 SEPTEMBRE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=""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537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au four, sauce tomate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Riz gras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52245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Lasagne bolognaise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403122" y="3088235"/>
            <a:ext cx="2060950" cy="6432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Poisson frit, segments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62894" y="3046083"/>
            <a:ext cx="1993063" cy="5073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sauce legumes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fr-FR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4408</TotalTime>
  <Words>55</Words>
  <Application>Microsoft Office PowerPoint</Application>
  <PresentationFormat>Personnalisé</PresentationFormat>
  <Paragraphs>106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Open Sans Extra Bold</vt:lpstr>
      <vt:lpstr>Arial</vt:lpstr>
      <vt:lpstr>Montserrat Classic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220</cp:revision>
  <cp:lastPrinted>2023-12-29T18:29:58Z</cp:lastPrinted>
  <dcterms:created xsi:type="dcterms:W3CDTF">2006-08-16T00:00:00Z</dcterms:created>
  <dcterms:modified xsi:type="dcterms:W3CDTF">2024-09-12T07:54:25Z</dcterms:modified>
  <dc:identifier>DAFsxQbkt_g</dc:identifier>
</cp:coreProperties>
</file>