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811963" cy="9942513"/>
  <p:embeddedFontLst>
    <p:embeddedFont>
      <p:font typeface="Open Sans Extra Bold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Montserrat Classic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8" d="100"/>
          <a:sy n="68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82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428"/>
            <a:ext cx="5450207" cy="3914675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483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780" y="944483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21" Type="http://schemas.openxmlformats.org/officeDocument/2006/relationships/image" Target="../media/image7.jpeg"/><Relationship Id="rId12" Type="http://schemas.openxmlformats.org/officeDocument/2006/relationships/image" Target="../media/image11.sv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.png"/><Relationship Id="rId10" Type="http://schemas.openxmlformats.org/officeDocument/2006/relationships/image" Target="../media/image11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  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3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2399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DU 09 AU 13 SEPTEMBRE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2024</a:t>
            </a: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xmlns="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4134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Spaghetti Diallo au bœuf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astèque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52245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Poisson frit segment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 smtClean="0"/>
          </a:p>
          <a:p>
            <a:pPr algn="ctr" font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ttieke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apaye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403122" y="3088235"/>
            <a:ext cx="2060950" cy="6432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Poulet yassa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Riz au curry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nanas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62894" y="3046083"/>
            <a:ext cx="1993063" cy="5073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Poulet au four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fr-FR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Frites de pommes de terre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aourt</a:t>
            </a:r>
            <a:endParaRPr lang="fr-C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4397</TotalTime>
  <Words>54</Words>
  <Application>Microsoft Office PowerPoint</Application>
  <PresentationFormat>Personnalisé</PresentationFormat>
  <Paragraphs>106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Open Sans Extra Bold</vt:lpstr>
      <vt:lpstr>Montserrat Classic Bold</vt:lpstr>
      <vt:lpstr>Montserrat Classic</vt:lpstr>
      <vt:lpstr>Calibri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218</cp:revision>
  <cp:lastPrinted>2023-12-29T18:29:58Z</cp:lastPrinted>
  <dcterms:created xsi:type="dcterms:W3CDTF">2006-08-16T00:00:00Z</dcterms:created>
  <dcterms:modified xsi:type="dcterms:W3CDTF">2024-09-06T12:41:12Z</dcterms:modified>
  <dc:identifier>DAFsxQbkt_g</dc:identifier>
</cp:coreProperties>
</file>