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Open Sans Extra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Classic" panose="020B0604020202020204" charset="0"/>
      <p:regular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28 AU  29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OCTOBRE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16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AU POULET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525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02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79630" y="3014272"/>
            <a:ext cx="1993063" cy="4385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FRIT,SAUCE TOMATE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ASTEQUE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38</Words>
  <Application>Microsoft Office PowerPoint</Application>
  <PresentationFormat>Personnalisé</PresentationFormat>
  <Paragraphs>98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Calibri</vt:lpstr>
      <vt:lpstr>Montserrat Classic</vt:lpstr>
      <vt:lpstr>Arial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237</cp:revision>
  <cp:lastPrinted>2024-10-03T10:31:03Z</cp:lastPrinted>
  <dcterms:created xsi:type="dcterms:W3CDTF">2006-08-16T00:00:00Z</dcterms:created>
  <dcterms:modified xsi:type="dcterms:W3CDTF">2024-10-24T08:45:06Z</dcterms:modified>
  <dc:identifier>DAFsxQbkt_g</dc:identifier>
</cp:coreProperties>
</file>