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Open Sans Extra Bold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Classic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04 au 08 NOVEMBRE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60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BŒUF AUX OIGNONS CONFITS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PATATES DOUCES SAUTEES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PASTEQU</a:t>
            </a: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5693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cs typeface="Arial" panose="020B0604020202020204" pitchFamily="34" charset="0"/>
              </a:rPr>
              <a:t>ATTIEKE</a:t>
            </a:r>
            <a:endParaRPr lang="fr-CI" sz="1200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401398" y="3014272"/>
            <a:ext cx="2060950" cy="602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TCHEP AU POISSON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79630" y="3014272"/>
            <a:ext cx="1993063" cy="4385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54</Words>
  <Application>Microsoft Office PowerPoint</Application>
  <PresentationFormat>Personnalisé</PresentationFormat>
  <Paragraphs>99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Arial</vt:lpstr>
      <vt:lpstr>Montserrat Classic Bold</vt:lpstr>
      <vt:lpstr>Calibri</vt:lpstr>
      <vt:lpstr>Montserrat Classic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239</cp:revision>
  <cp:lastPrinted>2024-10-03T10:31:03Z</cp:lastPrinted>
  <dcterms:created xsi:type="dcterms:W3CDTF">2006-08-16T00:00:00Z</dcterms:created>
  <dcterms:modified xsi:type="dcterms:W3CDTF">2024-10-28T09:36:46Z</dcterms:modified>
  <dc:identifier>DAFsxQbkt_g</dc:identifier>
</cp:coreProperties>
</file>