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0693400" cy="7556500"/>
  <p:notesSz cx="6797675" cy="9926638"/>
  <p:embeddedFontLst>
    <p:embeddedFont>
      <p:font typeface="Montserrat Classic" panose="020B0604020202020204" charset="0"/>
      <p:regular r:id="rId4"/>
    </p:embeddedFont>
    <p:embeddedFont>
      <p:font typeface="Open Sans Extra Bold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  <p:embeddedFont>
      <p:font typeface="Montserrat Classic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5160" autoAdjust="0"/>
  </p:normalViewPr>
  <p:slideViewPr>
    <p:cSldViewPr>
      <p:cViewPr varScale="1">
        <p:scale>
          <a:sx n="68" d="100"/>
          <a:sy n="68" d="100"/>
        </p:scale>
        <p:origin x="93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B24AB15-F8CF-49FF-A458-8697410494C2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45F06BB0-896C-4C7B-99F8-2CE163D2FDD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13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.png"/><Relationship Id="rId18" Type="http://schemas.openxmlformats.org/officeDocument/2006/relationships/image" Target="../media/image5.png"/><Relationship Id="rId8" Type="http://schemas.openxmlformats.org/officeDocument/2006/relationships/image" Target="../media/image9.svg"/><Relationship Id="rId3" Type="http://schemas.openxmlformats.org/officeDocument/2006/relationships/image" Target="../media/image2.png"/><Relationship Id="rId21" Type="http://schemas.openxmlformats.org/officeDocument/2006/relationships/image" Target="../media/image7.jpeg"/><Relationship Id="rId12" Type="http://schemas.openxmlformats.org/officeDocument/2006/relationships/image" Target="../media/image11.svg"/><Relationship Id="rId17" Type="http://schemas.openxmlformats.org/officeDocument/2006/relationships/image" Target="../media/image4.pn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19" Type="http://schemas.openxmlformats.org/officeDocument/2006/relationships/image" Target="../media/image6.png"/><Relationship Id="rId10" Type="http://schemas.openxmlformats.org/officeDocument/2006/relationships/image" Target="../media/image11.svg"/><Relationship Id="rId14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83919"/>
            <a:ext cx="10693401" cy="2686664"/>
            <a:chOff x="408673" y="0"/>
            <a:chExt cx="14257868" cy="358221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 rotWithShape="1">
            <a:blip r:embed="rId2"/>
            <a:srcRect l="2711" t="36105" r="2700" b="39818"/>
            <a:stretch/>
          </p:blipFill>
          <p:spPr>
            <a:xfrm>
              <a:off x="408673" y="0"/>
              <a:ext cx="14257868" cy="3582219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3180955" y="-2352879"/>
            <a:ext cx="4330090" cy="4330090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</a:path>
              </a:pathLst>
            </a:custGeom>
            <a:solidFill>
              <a:schemeClr val="tx2">
                <a:lumMod val="60000"/>
                <a:lumOff val="40000"/>
                <a:alpha val="80000"/>
              </a:schemeClr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297021" y="2563980"/>
            <a:ext cx="1971788" cy="475591"/>
            <a:chOff x="0" y="0"/>
            <a:chExt cx="2641281" cy="637071"/>
          </a:xfrm>
          <a:solidFill>
            <a:srgbClr val="FFC000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8" name="Group 8"/>
          <p:cNvGrpSpPr/>
          <p:nvPr/>
        </p:nvGrpSpPr>
        <p:grpSpPr>
          <a:xfrm>
            <a:off x="6289139" y="2563980"/>
            <a:ext cx="2040984" cy="475591"/>
            <a:chOff x="0" y="0"/>
            <a:chExt cx="2641281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9" name="Freeform 9"/>
            <p:cNvSpPr/>
            <p:nvPr/>
          </p:nvSpPr>
          <p:spPr>
            <a:xfrm>
              <a:off x="0" y="0"/>
              <a:ext cx="2641281" cy="637070"/>
            </a:xfrm>
            <a:custGeom>
              <a:avLst/>
              <a:gdLst/>
              <a:ahLst/>
              <a:cxnLst/>
              <a:rect l="l" t="t" r="r" b="b"/>
              <a:pathLst>
                <a:path w="2641281" h="637070">
                  <a:moveTo>
                    <a:pt x="0" y="0"/>
                  </a:moveTo>
                  <a:lnTo>
                    <a:pt x="2641281" y="0"/>
                  </a:lnTo>
                  <a:lnTo>
                    <a:pt x="2641281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2268809" y="2563980"/>
            <a:ext cx="1983252" cy="475591"/>
            <a:chOff x="0" y="0"/>
            <a:chExt cx="2656637" cy="637071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56637" cy="637070"/>
            </a:xfrm>
            <a:custGeom>
              <a:avLst/>
              <a:gdLst/>
              <a:ahLst/>
              <a:cxnLst/>
              <a:rect l="l" t="t" r="r" b="b"/>
              <a:pathLst>
                <a:path w="2656637" h="637070">
                  <a:moveTo>
                    <a:pt x="0" y="0"/>
                  </a:moveTo>
                  <a:lnTo>
                    <a:pt x="2656637" y="0"/>
                  </a:lnTo>
                  <a:lnTo>
                    <a:pt x="2656637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</p:spPr>
        </p:sp>
      </p:grpSp>
      <p:grpSp>
        <p:nvGrpSpPr>
          <p:cNvPr id="12" name="Group 12"/>
          <p:cNvGrpSpPr/>
          <p:nvPr/>
        </p:nvGrpSpPr>
        <p:grpSpPr>
          <a:xfrm>
            <a:off x="8351679" y="2557695"/>
            <a:ext cx="2076040" cy="475591"/>
            <a:chOff x="0" y="0"/>
            <a:chExt cx="2780930" cy="637071"/>
          </a:xfrm>
          <a:solidFill>
            <a:srgbClr val="FFC000"/>
          </a:solidFill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80929" cy="637070"/>
            </a:xfrm>
            <a:custGeom>
              <a:avLst/>
              <a:gdLst/>
              <a:ahLst/>
              <a:cxnLst/>
              <a:rect l="l" t="t" r="r" b="b"/>
              <a:pathLst>
                <a:path w="2780929" h="637070">
                  <a:moveTo>
                    <a:pt x="0" y="0"/>
                  </a:moveTo>
                  <a:lnTo>
                    <a:pt x="2780929" y="0"/>
                  </a:lnTo>
                  <a:lnTo>
                    <a:pt x="2780929" y="637070"/>
                  </a:lnTo>
                  <a:lnTo>
                    <a:pt x="0" y="637070"/>
                  </a:lnTo>
                  <a:lnTo>
                    <a:pt x="0" y="0"/>
                  </a:lnTo>
                </a:path>
              </a:pathLst>
            </a:custGeom>
            <a:grpFill/>
            <a:ln>
              <a:noFill/>
            </a:ln>
          </p:spPr>
        </p:sp>
      </p:grpSp>
      <p:sp>
        <p:nvSpPr>
          <p:cNvPr id="21" name="Freeform 21"/>
          <p:cNvSpPr/>
          <p:nvPr/>
        </p:nvSpPr>
        <p:spPr>
          <a:xfrm>
            <a:off x="2814457" y="6804000"/>
            <a:ext cx="931316" cy="746746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8935723" y="6863751"/>
            <a:ext cx="947292" cy="648895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8909512" y="1016997"/>
            <a:ext cx="1280586" cy="462260"/>
          </a:xfrm>
          <a:custGeom>
            <a:avLst/>
            <a:gdLst/>
            <a:ahLst/>
            <a:cxnLst/>
            <a:rect l="l" t="t" r="r" b="b"/>
            <a:pathLst>
              <a:path w="1280586" h="462260">
                <a:moveTo>
                  <a:pt x="0" y="0"/>
                </a:moveTo>
                <a:lnTo>
                  <a:pt x="1280585" y="0"/>
                </a:lnTo>
                <a:lnTo>
                  <a:pt x="1280585" y="462260"/>
                </a:lnTo>
                <a:lnTo>
                  <a:pt x="0" y="462260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</p:sp>
      <p:grpSp>
        <p:nvGrpSpPr>
          <p:cNvPr id="28" name="Group 28"/>
          <p:cNvGrpSpPr/>
          <p:nvPr/>
        </p:nvGrpSpPr>
        <p:grpSpPr>
          <a:xfrm>
            <a:off x="3497036" y="2129142"/>
            <a:ext cx="3138767" cy="259923"/>
            <a:chOff x="0" y="0"/>
            <a:chExt cx="2656637" cy="219998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656637" cy="219998"/>
            </a:xfrm>
            <a:custGeom>
              <a:avLst/>
              <a:gdLst/>
              <a:ahLst/>
              <a:cxnLst/>
              <a:rect l="l" t="t" r="r" b="b"/>
              <a:pathLst>
                <a:path w="2656637" h="219998">
                  <a:moveTo>
                    <a:pt x="0" y="0"/>
                  </a:moveTo>
                  <a:lnTo>
                    <a:pt x="2656637" y="0"/>
                  </a:lnTo>
                  <a:lnTo>
                    <a:pt x="2656637" y="219998"/>
                  </a:lnTo>
                  <a:lnTo>
                    <a:pt x="0" y="219998"/>
                  </a:lnTo>
                  <a:lnTo>
                    <a:pt x="0" y="0"/>
                  </a:lnTo>
                </a:path>
              </a:pathLst>
            </a:custGeom>
            <a:solidFill>
              <a:srgbClr val="878484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318225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LUNDI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462216" y="2651909"/>
            <a:ext cx="1703558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JEUDI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37335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MARDI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  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8566589" y="2651909"/>
            <a:ext cx="1685559" cy="274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VENDREDI 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599936" y="2651909"/>
            <a:ext cx="1474293" cy="274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51"/>
              </a:lnSpc>
            </a:pPr>
            <a:r>
              <a:rPr lang="en-US" sz="1608" dirty="0">
                <a:solidFill>
                  <a:srgbClr val="FFFFFF"/>
                </a:solidFill>
                <a:latin typeface="Open Sans Extra Bold"/>
              </a:rPr>
              <a:t>MERCREDI </a:t>
            </a:r>
            <a:r>
              <a:rPr lang="en-US" sz="1608" dirty="0" smtClean="0">
                <a:solidFill>
                  <a:srgbClr val="FFFFFF"/>
                </a:solidFill>
                <a:latin typeface="Open Sans Extra Bold"/>
              </a:rPr>
              <a:t>3</a:t>
            </a:r>
            <a:endParaRPr lang="en-US" sz="1608" dirty="0">
              <a:solidFill>
                <a:srgbClr val="FFFFFF"/>
              </a:solidFill>
              <a:latin typeface="Open Sans Extra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3268711" y="490321"/>
            <a:ext cx="4154578" cy="1115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68"/>
              </a:lnSpc>
            </a:pPr>
            <a:r>
              <a:rPr lang="en-US" sz="2608" dirty="0">
                <a:solidFill>
                  <a:srgbClr val="FFC000"/>
                </a:solidFill>
                <a:latin typeface="Montserrat Classic Bold"/>
              </a:rPr>
              <a:t>MENU QUOTIDIEN 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GSMD</a:t>
            </a:r>
          </a:p>
          <a:p>
            <a:pPr algn="ctr">
              <a:lnSpc>
                <a:spcPts val="2868"/>
              </a:lnSpc>
            </a:pPr>
            <a:r>
              <a:rPr lang="fr-CI" sz="2608" dirty="0" smtClean="0">
                <a:solidFill>
                  <a:srgbClr val="FFC000"/>
                </a:solidFill>
                <a:latin typeface="Montserrat Classic Bold"/>
              </a:rPr>
              <a:t>DEJEUNER</a:t>
            </a:r>
            <a:endParaRPr lang="en-US" sz="2608" dirty="0">
              <a:solidFill>
                <a:srgbClr val="FFC000"/>
              </a:solidFill>
              <a:latin typeface="Montserrat Classic Bold"/>
            </a:endParaRPr>
          </a:p>
        </p:txBody>
      </p:sp>
      <p:sp>
        <p:nvSpPr>
          <p:cNvPr id="72" name="TextBox 72"/>
          <p:cNvSpPr txBox="1"/>
          <p:nvPr/>
        </p:nvSpPr>
        <p:spPr>
          <a:xfrm>
            <a:off x="3239948" y="2163788"/>
            <a:ext cx="3630752" cy="179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"/>
              </a:lnSpc>
            </a:pPr>
            <a:r>
              <a:rPr lang="en-US" sz="1310" dirty="0">
                <a:solidFill>
                  <a:srgbClr val="FFFFFF"/>
                </a:solidFill>
                <a:latin typeface="Montserrat Classic Bold"/>
              </a:rPr>
              <a:t>SEMAINE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DU 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11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au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14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 </a:t>
            </a:r>
            <a:r>
              <a:rPr lang="en-US" sz="1310" dirty="0" smtClean="0">
                <a:solidFill>
                  <a:srgbClr val="FFFFFF"/>
                </a:solidFill>
                <a:latin typeface="Montserrat Classic Bold"/>
              </a:rPr>
              <a:t>NOVEMBRE 2024</a:t>
            </a:r>
            <a:endParaRPr lang="en-US" sz="1310" dirty="0">
              <a:solidFill>
                <a:srgbClr val="FFFFFF"/>
              </a:solidFill>
              <a:latin typeface="Montserrat Classic Bold"/>
            </a:endParaRPr>
          </a:p>
        </p:txBody>
      </p:sp>
      <p:sp>
        <p:nvSpPr>
          <p:cNvPr id="92" name="TextBox 56">
            <a:extLst>
              <a:ext uri="{FF2B5EF4-FFF2-40B4-BE49-F238E27FC236}">
                <a16:creationId xmlns="" xmlns:a16="http://schemas.microsoft.com/office/drawing/2014/main" id="{46BCD996-B2D5-4ACE-8E6E-F02AA153D033}"/>
              </a:ext>
            </a:extLst>
          </p:cNvPr>
          <p:cNvSpPr txBox="1"/>
          <p:nvPr/>
        </p:nvSpPr>
        <p:spPr>
          <a:xfrm>
            <a:off x="318225" y="6136207"/>
            <a:ext cx="1924317" cy="209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09"/>
              </a:lnSpc>
            </a:pPr>
            <a:endParaRPr lang="en-US" sz="1165" dirty="0">
              <a:solidFill>
                <a:srgbClr val="170D0A"/>
              </a:solidFill>
              <a:latin typeface="Montserrat Classic"/>
            </a:endParaRPr>
          </a:p>
        </p:txBody>
      </p:sp>
      <p:sp>
        <p:nvSpPr>
          <p:cNvPr id="106" name="ZoneTexte 105"/>
          <p:cNvSpPr txBox="1"/>
          <p:nvPr/>
        </p:nvSpPr>
        <p:spPr>
          <a:xfrm>
            <a:off x="2302940" y="3033285"/>
            <a:ext cx="1951668" cy="4167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VIANDE HACHEE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</a:p>
          <a:p>
            <a:pPr algn="ctr">
              <a:lnSpc>
                <a:spcPts val="1745"/>
              </a:lnSpc>
            </a:pPr>
            <a:endParaRPr lang="en-US" sz="1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LASAGNES</a:t>
            </a:r>
          </a:p>
          <a:p>
            <a:pPr algn="ctr">
              <a:lnSpc>
                <a:spcPts val="1745"/>
              </a:lnSpc>
            </a:pP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ANANAS</a:t>
            </a:r>
            <a:endParaRPr lang="fr-CI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400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7" name="ZoneTexte 106"/>
          <p:cNvSpPr txBox="1"/>
          <p:nvPr/>
        </p:nvSpPr>
        <p:spPr>
          <a:xfrm>
            <a:off x="4285147" y="3016249"/>
            <a:ext cx="2040097" cy="2490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en-US" sz="1200" dirty="0"/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8387197" y="3046083"/>
            <a:ext cx="2044341" cy="460382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 smtClean="0"/>
          </a:p>
          <a:p>
            <a:pPr algn="ctr">
              <a:lnSpc>
                <a:spcPts val="1745"/>
              </a:lnSpc>
            </a:pPr>
            <a:endParaRPr lang="fr-CI" sz="1200" b="1" u="sng" dirty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401398" y="3014272"/>
            <a:ext cx="2060950" cy="62812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4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POISSON FRIT,SEGMENTS</a:t>
            </a:r>
            <a:endParaRPr lang="fr-CI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dirty="0"/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ATTIEKE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  <a:endParaRPr lang="fr-CI" sz="1400" b="1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 fontAlgn="ctr"/>
            <a:endParaRPr lang="en-US" sz="1200" b="1" dirty="0">
              <a:latin typeface="Calibri" panose="020F050202020403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PAPAYE</a:t>
            </a:r>
          </a:p>
          <a:p>
            <a:pPr algn="ctr">
              <a:lnSpc>
                <a:spcPts val="1745"/>
              </a:lnSpc>
            </a:pPr>
            <a:endParaRPr lang="fr-C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6" name="Freeform 18"/>
          <p:cNvSpPr/>
          <p:nvPr/>
        </p:nvSpPr>
        <p:spPr>
          <a:xfrm>
            <a:off x="3915919" y="6194019"/>
            <a:ext cx="687716" cy="541693"/>
          </a:xfrm>
          <a:custGeom>
            <a:avLst/>
            <a:gdLst/>
            <a:ahLst/>
            <a:cxnLst/>
            <a:rect l="l" t="t" r="r" b="b"/>
            <a:pathLst>
              <a:path w="878369" h="648895">
                <a:moveTo>
                  <a:pt x="0" y="0"/>
                </a:moveTo>
                <a:lnTo>
                  <a:pt x="878369" y="0"/>
                </a:lnTo>
                <a:lnTo>
                  <a:pt x="878369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8" name="Freeform 22"/>
          <p:cNvSpPr/>
          <p:nvPr/>
        </p:nvSpPr>
        <p:spPr>
          <a:xfrm>
            <a:off x="5947355" y="6244409"/>
            <a:ext cx="688448" cy="440912"/>
          </a:xfrm>
          <a:custGeom>
            <a:avLst/>
            <a:gdLst/>
            <a:ahLst/>
            <a:cxnLst/>
            <a:rect l="l" t="t" r="r" b="b"/>
            <a:pathLst>
              <a:path w="1070343" h="648895">
                <a:moveTo>
                  <a:pt x="0" y="0"/>
                </a:moveTo>
                <a:lnTo>
                  <a:pt x="1070343" y="0"/>
                </a:lnTo>
                <a:lnTo>
                  <a:pt x="1070343" y="648896"/>
                </a:lnTo>
                <a:lnTo>
                  <a:pt x="0" y="64889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xmlns="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9" name="Freeform 25"/>
          <p:cNvSpPr/>
          <p:nvPr/>
        </p:nvSpPr>
        <p:spPr>
          <a:xfrm>
            <a:off x="7920122" y="6192415"/>
            <a:ext cx="797633" cy="544903"/>
          </a:xfrm>
          <a:custGeom>
            <a:avLst/>
            <a:gdLst/>
            <a:ahLst/>
            <a:cxnLst/>
            <a:rect l="l" t="t" r="r" b="b"/>
            <a:pathLst>
              <a:path w="947292" h="648895">
                <a:moveTo>
                  <a:pt x="0" y="0"/>
                </a:moveTo>
                <a:lnTo>
                  <a:pt x="947292" y="0"/>
                </a:lnTo>
                <a:lnTo>
                  <a:pt x="947292" y="648895"/>
                </a:lnTo>
                <a:lnTo>
                  <a:pt x="0" y="64889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42" name="ZoneTexte 41"/>
          <p:cNvSpPr txBox="1"/>
          <p:nvPr/>
        </p:nvSpPr>
        <p:spPr>
          <a:xfrm>
            <a:off x="79630" y="3014272"/>
            <a:ext cx="1993063" cy="441915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ctr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POULET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AU FOUR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Garniture</a:t>
            </a:r>
            <a:endParaRPr lang="fr-CI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FRITES DE POMMES DE TERRE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sz="1200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400" b="1" u="sng" dirty="0" smtClean="0">
                <a:solidFill>
                  <a:srgbClr val="9F48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Dessert</a:t>
            </a:r>
          </a:p>
          <a:p>
            <a:pPr algn="ctr">
              <a:lnSpc>
                <a:spcPts val="1745"/>
              </a:lnSpc>
            </a:pPr>
            <a:endParaRPr lang="fr-CI" sz="1200" b="1" u="sng" dirty="0" smtClean="0">
              <a:solidFill>
                <a:srgbClr val="9F481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r>
              <a:rPr lang="fr-CI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PASTEQUE</a:t>
            </a:r>
            <a:endParaRPr lang="fr-CI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fr-CI" dirty="0" smtClean="0">
              <a:solidFill>
                <a:srgbClr val="9F4814"/>
              </a:solidFill>
              <a:latin typeface="Montserrat Classic Bold"/>
            </a:endParaRPr>
          </a:p>
          <a:p>
            <a:pPr algn="ctr">
              <a:lnSpc>
                <a:spcPts val="1745"/>
              </a:lnSpc>
            </a:pPr>
            <a:endParaRPr lang="en-US" dirty="0">
              <a:solidFill>
                <a:srgbClr val="9F4814"/>
              </a:solidFill>
              <a:latin typeface="Montserrat Classic Bold"/>
            </a:endParaRPr>
          </a:p>
        </p:txBody>
      </p:sp>
      <p:sp>
        <p:nvSpPr>
          <p:cNvPr id="117" name="Freeform 21"/>
          <p:cNvSpPr/>
          <p:nvPr/>
        </p:nvSpPr>
        <p:spPr>
          <a:xfrm>
            <a:off x="1975905" y="6274120"/>
            <a:ext cx="610590" cy="533400"/>
          </a:xfrm>
          <a:custGeom>
            <a:avLst/>
            <a:gdLst/>
            <a:ahLst/>
            <a:cxnLst/>
            <a:rect l="l" t="t" r="r" b="b"/>
            <a:pathLst>
              <a:path w="931316" h="746746">
                <a:moveTo>
                  <a:pt x="0" y="0"/>
                </a:moveTo>
                <a:lnTo>
                  <a:pt x="931316" y="0"/>
                </a:lnTo>
                <a:lnTo>
                  <a:pt x="931316" y="746746"/>
                </a:lnTo>
                <a:lnTo>
                  <a:pt x="0" y="7467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pic>
        <p:nvPicPr>
          <p:cNvPr id="1026" name="Picture 2" descr="Danielou_Abidjan_Logo10CentreEtroit | Groupe Scolaire Madeleine-Daniélou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62" y="349250"/>
            <a:ext cx="775002" cy="102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644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4595</TotalTime>
  <Words>46</Words>
  <Application>Microsoft Office PowerPoint</Application>
  <PresentationFormat>Personnalisé</PresentationFormat>
  <Paragraphs>97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Montserrat Classic</vt:lpstr>
      <vt:lpstr>Arial</vt:lpstr>
      <vt:lpstr>Open Sans Extra Bold</vt:lpstr>
      <vt:lpstr>Calibri</vt:lpstr>
      <vt:lpstr>Montserrat Classic Bold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Orange Food Menu Landscape</dc:title>
  <dc:creator>HP</dc:creator>
  <cp:lastModifiedBy>HP</cp:lastModifiedBy>
  <cp:revision>241</cp:revision>
  <cp:lastPrinted>2024-10-03T10:31:03Z</cp:lastPrinted>
  <dcterms:created xsi:type="dcterms:W3CDTF">2006-08-16T00:00:00Z</dcterms:created>
  <dcterms:modified xsi:type="dcterms:W3CDTF">2024-11-07T08:21:27Z</dcterms:modified>
  <dc:identifier>DAFsxQbkt_g</dc:identifier>
</cp:coreProperties>
</file>