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 Bold" panose="020B0604020202020204" charset="0"/>
      <p:regular r:id="rId4"/>
    </p:embeddedFont>
    <p:embeddedFont>
      <p:font typeface="Open Sans Extra Bold" panose="020B0604020202020204" charset="0"/>
      <p:regular r:id="rId5"/>
    </p:embeddedFont>
    <p:embeddedFont>
      <p:font typeface="Montserrat Classic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18 au 22 NOVEMBRE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60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PATATES DOUCES SAUTTEES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788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cs typeface="Arial" panose="020B0604020202020204" pitchFamily="34" charset="0"/>
              </a:rPr>
              <a:t>ATTIEKE</a:t>
            </a: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499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MEROU ROUGE,SAUCE TOMATE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79630" y="3014272"/>
            <a:ext cx="1993063" cy="3983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DIALLO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55</Words>
  <Application>Microsoft Office PowerPoint</Application>
  <PresentationFormat>Personnalisé</PresentationFormat>
  <Paragraphs>96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Open Sans Extra Bold</vt:lpstr>
      <vt:lpstr>Arial</vt:lpstr>
      <vt:lpstr>Montserrat Classic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243</cp:revision>
  <cp:lastPrinted>2024-10-03T10:31:03Z</cp:lastPrinted>
  <dcterms:created xsi:type="dcterms:W3CDTF">2006-08-16T00:00:00Z</dcterms:created>
  <dcterms:modified xsi:type="dcterms:W3CDTF">2024-11-14T11:29:44Z</dcterms:modified>
  <dc:identifier>DAFsxQbkt_g</dc:identifier>
</cp:coreProperties>
</file>