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 Extra Bold" panose="020B0604020202020204" charset="0"/>
      <p:regular r:id="rId8"/>
    </p:embeddedFont>
    <p:embeddedFont>
      <p:font typeface="Montserrat Classic Bold" panose="020B0604020202020204" charset="0"/>
      <p:regular r:id="rId9"/>
    </p:embeddedFont>
    <p:embeddedFont>
      <p:font typeface="Montserrat Classic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8" d="100"/>
          <a:sy n="68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5.png"/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21" Type="http://schemas.openxmlformats.org/officeDocument/2006/relationships/image" Target="../media/image7.jpeg"/><Relationship Id="rId12" Type="http://schemas.openxmlformats.org/officeDocument/2006/relationships/image" Target="../media/image11.svg"/><Relationship Id="rId1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6.png"/><Relationship Id="rId10" Type="http://schemas.openxmlformats.org/officeDocument/2006/relationships/image" Target="../media/image11.sv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  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3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DU 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25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au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29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NOVEMBRE 2024</a:t>
            </a:r>
            <a:endParaRPr lang="en-US" sz="131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xmlns="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3983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LASAGNES VIANDE HACHEE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PAPAYE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4603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POULET YASSA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2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 smtClean="0"/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RIZ MARRON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ORANGE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75131" y="3033285"/>
            <a:ext cx="2148035" cy="6063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POISSON FRIT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CREPE AU SUCRE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79630" y="3014272"/>
            <a:ext cx="1993063" cy="44191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POULET AU FOUR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FRITES  POMMES DE TERRE</a:t>
            </a:r>
          </a:p>
          <a:p>
            <a:pPr algn="ctr">
              <a:lnSpc>
                <a:spcPts val="1745"/>
              </a:lnSpc>
            </a:pP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ANANAS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4618</TotalTime>
  <Words>52</Words>
  <Application>Microsoft Office PowerPoint</Application>
  <PresentationFormat>Personnalisé</PresentationFormat>
  <Paragraphs>95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Calibri</vt:lpstr>
      <vt:lpstr>Open Sans Extra Bold</vt:lpstr>
      <vt:lpstr>Arial</vt:lpstr>
      <vt:lpstr>Montserrat Classic Bold</vt:lpstr>
      <vt:lpstr>Montserrat Classic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247</cp:revision>
  <cp:lastPrinted>2024-10-03T10:31:03Z</cp:lastPrinted>
  <dcterms:created xsi:type="dcterms:W3CDTF">2006-08-16T00:00:00Z</dcterms:created>
  <dcterms:modified xsi:type="dcterms:W3CDTF">2024-11-21T09:31:16Z</dcterms:modified>
  <dc:identifier>DAFsxQbkt_g</dc:identifier>
</cp:coreProperties>
</file>