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0693400" cy="7556500"/>
  <p:notesSz cx="6797675" cy="9926638"/>
  <p:embeddedFontLst>
    <p:embeddedFont>
      <p:font typeface="Open Sans Extra Bold" panose="020B0604020202020204" charset="0"/>
      <p:regular r:id="rId4"/>
    </p:embeddedFont>
    <p:embeddedFont>
      <p:font typeface="Montserrat Classic Bold" panose="020B0604020202020204" charset="0"/>
      <p:regular r:id="rId5"/>
    </p:embeddedFont>
    <p:embeddedFont>
      <p:font typeface="Montserrat Classic" panose="020B0604020202020204" charset="0"/>
      <p:regular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3" autoAdjust="0"/>
    <p:restoredTop sz="95160" autoAdjust="0"/>
  </p:normalViewPr>
  <p:slideViewPr>
    <p:cSldViewPr>
      <p:cViewPr varScale="1">
        <p:scale>
          <a:sx n="68" d="100"/>
          <a:sy n="68" d="100"/>
        </p:scale>
        <p:origin x="93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presProps" Target="presProps.xml"/><Relationship Id="rId5" Type="http://schemas.openxmlformats.org/officeDocument/2006/relationships/font" Target="fonts/font2.fntdata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689" y="1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BB24AB15-F8CF-49FF-A458-8697410494C2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030288" y="1241425"/>
            <a:ext cx="47371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endParaRPr lang="en-US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451" y="4776789"/>
            <a:ext cx="5438775" cy="3908425"/>
          </a:xfrm>
          <a:prstGeom prst="rect">
            <a:avLst/>
          </a:prstGeom>
        </p:spPr>
        <p:txBody>
          <a:bodyPr vert="horz" lIns="91431" tIns="45715" rIns="91431" bIns="45715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689" y="9429750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45F06BB0-896C-4C7B-99F8-2CE163D2FDD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135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.png"/><Relationship Id="rId18" Type="http://schemas.openxmlformats.org/officeDocument/2006/relationships/image" Target="../media/image5.png"/><Relationship Id="rId8" Type="http://schemas.openxmlformats.org/officeDocument/2006/relationships/image" Target="../media/image9.svg"/><Relationship Id="rId3" Type="http://schemas.openxmlformats.org/officeDocument/2006/relationships/image" Target="../media/image2.png"/><Relationship Id="rId21" Type="http://schemas.openxmlformats.org/officeDocument/2006/relationships/image" Target="../media/image7.jpeg"/><Relationship Id="rId12" Type="http://schemas.openxmlformats.org/officeDocument/2006/relationships/image" Target="../media/image11.svg"/><Relationship Id="rId17" Type="http://schemas.openxmlformats.org/officeDocument/2006/relationships/image" Target="../media/image4.pn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20" Type="http://schemas.openxmlformats.org/officeDocument/2006/relationships/image" Target="../media/image13.svg"/><Relationship Id="rId1" Type="http://schemas.openxmlformats.org/officeDocument/2006/relationships/slideLayout" Target="../slideLayouts/slideLayout7.xml"/><Relationship Id="rId19" Type="http://schemas.openxmlformats.org/officeDocument/2006/relationships/image" Target="../media/image6.png"/><Relationship Id="rId10" Type="http://schemas.openxmlformats.org/officeDocument/2006/relationships/image" Target="../media/image11.svg"/><Relationship Id="rId14" Type="http://schemas.openxmlformats.org/officeDocument/2006/relationships/image" Target="../media/image1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183919"/>
            <a:ext cx="10693401" cy="2686664"/>
            <a:chOff x="408673" y="0"/>
            <a:chExt cx="14257868" cy="3582219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 rotWithShape="1">
            <a:blip r:embed="rId2"/>
            <a:srcRect l="2711" t="36105" r="2700" b="39818"/>
            <a:stretch/>
          </p:blipFill>
          <p:spPr>
            <a:xfrm>
              <a:off x="408673" y="0"/>
              <a:ext cx="14257868" cy="3582219"/>
            </a:xfrm>
            <a:prstGeom prst="rect">
              <a:avLst/>
            </a:prstGeom>
          </p:spPr>
        </p:pic>
      </p:grpSp>
      <p:grpSp>
        <p:nvGrpSpPr>
          <p:cNvPr id="4" name="Group 4"/>
          <p:cNvGrpSpPr/>
          <p:nvPr/>
        </p:nvGrpSpPr>
        <p:grpSpPr>
          <a:xfrm>
            <a:off x="3180955" y="-2352879"/>
            <a:ext cx="4330090" cy="4330090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</a:path>
              </a:pathLst>
            </a:custGeom>
            <a:solidFill>
              <a:schemeClr val="tx2">
                <a:lumMod val="60000"/>
                <a:lumOff val="40000"/>
                <a:alpha val="80000"/>
              </a:schemeClr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297021" y="2563980"/>
            <a:ext cx="1971788" cy="475591"/>
            <a:chOff x="0" y="0"/>
            <a:chExt cx="2641281" cy="637071"/>
          </a:xfrm>
          <a:solidFill>
            <a:srgbClr val="FFC000"/>
          </a:solidFill>
        </p:grpSpPr>
        <p:sp>
          <p:nvSpPr>
            <p:cNvPr id="7" name="Freeform 7"/>
            <p:cNvSpPr/>
            <p:nvPr/>
          </p:nvSpPr>
          <p:spPr>
            <a:xfrm>
              <a:off x="0" y="0"/>
              <a:ext cx="2641281" cy="637070"/>
            </a:xfrm>
            <a:custGeom>
              <a:avLst/>
              <a:gdLst/>
              <a:ahLst/>
              <a:cxnLst/>
              <a:rect l="l" t="t" r="r" b="b"/>
              <a:pathLst>
                <a:path w="2641281" h="637070">
                  <a:moveTo>
                    <a:pt x="0" y="0"/>
                  </a:moveTo>
                  <a:lnTo>
                    <a:pt x="2641281" y="0"/>
                  </a:lnTo>
                  <a:lnTo>
                    <a:pt x="2641281" y="637070"/>
                  </a:lnTo>
                  <a:lnTo>
                    <a:pt x="0" y="637070"/>
                  </a:lnTo>
                  <a:lnTo>
                    <a:pt x="0" y="0"/>
                  </a:lnTo>
                </a:path>
              </a:pathLst>
            </a:custGeom>
            <a:grpFill/>
          </p:spPr>
        </p:sp>
      </p:grpSp>
      <p:grpSp>
        <p:nvGrpSpPr>
          <p:cNvPr id="8" name="Group 8"/>
          <p:cNvGrpSpPr/>
          <p:nvPr/>
        </p:nvGrpSpPr>
        <p:grpSpPr>
          <a:xfrm>
            <a:off x="6289139" y="2563980"/>
            <a:ext cx="2040984" cy="475591"/>
            <a:chOff x="0" y="0"/>
            <a:chExt cx="2641281" cy="637071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9" name="Freeform 9"/>
            <p:cNvSpPr/>
            <p:nvPr/>
          </p:nvSpPr>
          <p:spPr>
            <a:xfrm>
              <a:off x="0" y="0"/>
              <a:ext cx="2641281" cy="637070"/>
            </a:xfrm>
            <a:custGeom>
              <a:avLst/>
              <a:gdLst/>
              <a:ahLst/>
              <a:cxnLst/>
              <a:rect l="l" t="t" r="r" b="b"/>
              <a:pathLst>
                <a:path w="2641281" h="637070">
                  <a:moveTo>
                    <a:pt x="0" y="0"/>
                  </a:moveTo>
                  <a:lnTo>
                    <a:pt x="2641281" y="0"/>
                  </a:lnTo>
                  <a:lnTo>
                    <a:pt x="2641281" y="637070"/>
                  </a:lnTo>
                  <a:lnTo>
                    <a:pt x="0" y="637070"/>
                  </a:lnTo>
                  <a:lnTo>
                    <a:pt x="0" y="0"/>
                  </a:lnTo>
                </a:path>
              </a:pathLst>
            </a:custGeom>
            <a:grpFill/>
          </p:spPr>
        </p:sp>
      </p:grpSp>
      <p:grpSp>
        <p:nvGrpSpPr>
          <p:cNvPr id="10" name="Group 10"/>
          <p:cNvGrpSpPr/>
          <p:nvPr/>
        </p:nvGrpSpPr>
        <p:grpSpPr>
          <a:xfrm>
            <a:off x="2268809" y="2563980"/>
            <a:ext cx="1983252" cy="475591"/>
            <a:chOff x="0" y="0"/>
            <a:chExt cx="2656637" cy="637071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1" name="Freeform 11"/>
            <p:cNvSpPr/>
            <p:nvPr/>
          </p:nvSpPr>
          <p:spPr>
            <a:xfrm>
              <a:off x="0" y="0"/>
              <a:ext cx="2656637" cy="637070"/>
            </a:xfrm>
            <a:custGeom>
              <a:avLst/>
              <a:gdLst/>
              <a:ahLst/>
              <a:cxnLst/>
              <a:rect l="l" t="t" r="r" b="b"/>
              <a:pathLst>
                <a:path w="2656637" h="637070">
                  <a:moveTo>
                    <a:pt x="0" y="0"/>
                  </a:moveTo>
                  <a:lnTo>
                    <a:pt x="2656637" y="0"/>
                  </a:lnTo>
                  <a:lnTo>
                    <a:pt x="2656637" y="637070"/>
                  </a:lnTo>
                  <a:lnTo>
                    <a:pt x="0" y="637070"/>
                  </a:lnTo>
                  <a:lnTo>
                    <a:pt x="0" y="0"/>
                  </a:lnTo>
                </a:path>
              </a:pathLst>
            </a:custGeom>
            <a:grpFill/>
          </p:spPr>
        </p:sp>
      </p:grpSp>
      <p:grpSp>
        <p:nvGrpSpPr>
          <p:cNvPr id="12" name="Group 12"/>
          <p:cNvGrpSpPr/>
          <p:nvPr/>
        </p:nvGrpSpPr>
        <p:grpSpPr>
          <a:xfrm>
            <a:off x="8351679" y="2557695"/>
            <a:ext cx="2076040" cy="475591"/>
            <a:chOff x="0" y="0"/>
            <a:chExt cx="2780930" cy="637071"/>
          </a:xfrm>
          <a:solidFill>
            <a:srgbClr val="FFC000"/>
          </a:solidFill>
        </p:grpSpPr>
        <p:sp>
          <p:nvSpPr>
            <p:cNvPr id="13" name="Freeform 13"/>
            <p:cNvSpPr/>
            <p:nvPr/>
          </p:nvSpPr>
          <p:spPr>
            <a:xfrm>
              <a:off x="0" y="0"/>
              <a:ext cx="2780929" cy="637070"/>
            </a:xfrm>
            <a:custGeom>
              <a:avLst/>
              <a:gdLst/>
              <a:ahLst/>
              <a:cxnLst/>
              <a:rect l="l" t="t" r="r" b="b"/>
              <a:pathLst>
                <a:path w="2780929" h="637070">
                  <a:moveTo>
                    <a:pt x="0" y="0"/>
                  </a:moveTo>
                  <a:lnTo>
                    <a:pt x="2780929" y="0"/>
                  </a:lnTo>
                  <a:lnTo>
                    <a:pt x="2780929" y="637070"/>
                  </a:lnTo>
                  <a:lnTo>
                    <a:pt x="0" y="63707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</p:spPr>
        </p:sp>
      </p:grpSp>
      <p:sp>
        <p:nvSpPr>
          <p:cNvPr id="21" name="Freeform 21"/>
          <p:cNvSpPr/>
          <p:nvPr/>
        </p:nvSpPr>
        <p:spPr>
          <a:xfrm>
            <a:off x="2814457" y="6804000"/>
            <a:ext cx="931316" cy="746746"/>
          </a:xfrm>
          <a:custGeom>
            <a:avLst/>
            <a:gdLst/>
            <a:ahLst/>
            <a:cxnLst/>
            <a:rect l="l" t="t" r="r" b="b"/>
            <a:pathLst>
              <a:path w="931316" h="746746">
                <a:moveTo>
                  <a:pt x="0" y="0"/>
                </a:moveTo>
                <a:lnTo>
                  <a:pt x="931316" y="0"/>
                </a:lnTo>
                <a:lnTo>
                  <a:pt x="931316" y="746746"/>
                </a:lnTo>
                <a:lnTo>
                  <a:pt x="0" y="74674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8935723" y="6863751"/>
            <a:ext cx="947292" cy="648895"/>
          </a:xfrm>
          <a:custGeom>
            <a:avLst/>
            <a:gdLst/>
            <a:ahLst/>
            <a:cxnLst/>
            <a:rect l="l" t="t" r="r" b="b"/>
            <a:pathLst>
              <a:path w="947292" h="648895">
                <a:moveTo>
                  <a:pt x="0" y="0"/>
                </a:moveTo>
                <a:lnTo>
                  <a:pt x="947292" y="0"/>
                </a:lnTo>
                <a:lnTo>
                  <a:pt x="947292" y="648895"/>
                </a:lnTo>
                <a:lnTo>
                  <a:pt x="0" y="648895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=""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8909512" y="1016997"/>
            <a:ext cx="1280586" cy="462260"/>
          </a:xfrm>
          <a:custGeom>
            <a:avLst/>
            <a:gdLst/>
            <a:ahLst/>
            <a:cxnLst/>
            <a:rect l="l" t="t" r="r" b="b"/>
            <a:pathLst>
              <a:path w="1280586" h="462260">
                <a:moveTo>
                  <a:pt x="0" y="0"/>
                </a:moveTo>
                <a:lnTo>
                  <a:pt x="1280585" y="0"/>
                </a:lnTo>
                <a:lnTo>
                  <a:pt x="1280585" y="462260"/>
                </a:lnTo>
                <a:lnTo>
                  <a:pt x="0" y="462260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</p:sp>
      <p:grpSp>
        <p:nvGrpSpPr>
          <p:cNvPr id="28" name="Group 28"/>
          <p:cNvGrpSpPr/>
          <p:nvPr/>
        </p:nvGrpSpPr>
        <p:grpSpPr>
          <a:xfrm>
            <a:off x="3497036" y="2129142"/>
            <a:ext cx="3138767" cy="259923"/>
            <a:chOff x="0" y="0"/>
            <a:chExt cx="2656637" cy="219998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2656637" cy="219998"/>
            </a:xfrm>
            <a:custGeom>
              <a:avLst/>
              <a:gdLst/>
              <a:ahLst/>
              <a:cxnLst/>
              <a:rect l="l" t="t" r="r" b="b"/>
              <a:pathLst>
                <a:path w="2656637" h="219998">
                  <a:moveTo>
                    <a:pt x="0" y="0"/>
                  </a:moveTo>
                  <a:lnTo>
                    <a:pt x="2656637" y="0"/>
                  </a:lnTo>
                  <a:lnTo>
                    <a:pt x="2656637" y="219998"/>
                  </a:lnTo>
                  <a:lnTo>
                    <a:pt x="0" y="219998"/>
                  </a:lnTo>
                  <a:lnTo>
                    <a:pt x="0" y="0"/>
                  </a:lnTo>
                </a:path>
              </a:pathLst>
            </a:custGeom>
            <a:solidFill>
              <a:srgbClr val="878484"/>
            </a:solidFill>
          </p:spPr>
        </p:sp>
      </p:grpSp>
      <p:sp>
        <p:nvSpPr>
          <p:cNvPr id="31" name="TextBox 31"/>
          <p:cNvSpPr txBox="1"/>
          <p:nvPr/>
        </p:nvSpPr>
        <p:spPr>
          <a:xfrm>
            <a:off x="318225" y="2651909"/>
            <a:ext cx="1703558" cy="274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51"/>
              </a:lnSpc>
            </a:pPr>
            <a:r>
              <a:rPr lang="en-US" sz="1608" dirty="0">
                <a:solidFill>
                  <a:srgbClr val="FFFFFF"/>
                </a:solidFill>
                <a:latin typeface="Open Sans Extra Bold"/>
              </a:rPr>
              <a:t>LUNDI 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6462216" y="2651909"/>
            <a:ext cx="1703558" cy="274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51"/>
              </a:lnSpc>
            </a:pPr>
            <a:r>
              <a:rPr lang="en-US" sz="1608" dirty="0">
                <a:solidFill>
                  <a:srgbClr val="FFFFFF"/>
                </a:solidFill>
                <a:latin typeface="Open Sans Extra Bold"/>
              </a:rPr>
              <a:t>JEUDI 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2437335" y="2651909"/>
            <a:ext cx="1685559" cy="274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51"/>
              </a:lnSpc>
            </a:pPr>
            <a:r>
              <a:rPr lang="en-US" sz="1608" dirty="0">
                <a:solidFill>
                  <a:srgbClr val="FFFFFF"/>
                </a:solidFill>
                <a:latin typeface="Open Sans Extra Bold"/>
              </a:rPr>
              <a:t>MARDI </a:t>
            </a:r>
            <a:r>
              <a:rPr lang="en-US" sz="1608" dirty="0" smtClean="0">
                <a:solidFill>
                  <a:srgbClr val="FFFFFF"/>
                </a:solidFill>
                <a:latin typeface="Open Sans Extra Bold"/>
              </a:rPr>
              <a:t>  </a:t>
            </a:r>
            <a:endParaRPr lang="en-US" sz="1608" dirty="0">
              <a:solidFill>
                <a:srgbClr val="FFFFFF"/>
              </a:solidFill>
              <a:latin typeface="Open Sans Extra Bold"/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8566589" y="2651909"/>
            <a:ext cx="1685559" cy="274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51"/>
              </a:lnSpc>
            </a:pPr>
            <a:r>
              <a:rPr lang="en-US" sz="1608" dirty="0">
                <a:solidFill>
                  <a:srgbClr val="FFFFFF"/>
                </a:solidFill>
                <a:latin typeface="Open Sans Extra Bold"/>
              </a:rPr>
              <a:t>VENDREDI 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4599936" y="2651909"/>
            <a:ext cx="1474293" cy="2744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51"/>
              </a:lnSpc>
            </a:pPr>
            <a:r>
              <a:rPr lang="en-US" sz="1608" dirty="0">
                <a:solidFill>
                  <a:srgbClr val="FFFFFF"/>
                </a:solidFill>
                <a:latin typeface="Open Sans Extra Bold"/>
              </a:rPr>
              <a:t>MERCREDI </a:t>
            </a:r>
            <a:r>
              <a:rPr lang="en-US" sz="1608" dirty="0" smtClean="0">
                <a:solidFill>
                  <a:srgbClr val="FFFFFF"/>
                </a:solidFill>
                <a:latin typeface="Open Sans Extra Bold"/>
              </a:rPr>
              <a:t>3</a:t>
            </a:r>
            <a:endParaRPr lang="en-US" sz="1608" dirty="0">
              <a:solidFill>
                <a:srgbClr val="FFFFFF"/>
              </a:solidFill>
              <a:latin typeface="Open Sans Extra Bold"/>
            </a:endParaRPr>
          </a:p>
        </p:txBody>
      </p:sp>
      <p:sp>
        <p:nvSpPr>
          <p:cNvPr id="36" name="TextBox 36"/>
          <p:cNvSpPr txBox="1"/>
          <p:nvPr/>
        </p:nvSpPr>
        <p:spPr>
          <a:xfrm>
            <a:off x="3268711" y="490321"/>
            <a:ext cx="4154578" cy="1115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68"/>
              </a:lnSpc>
            </a:pPr>
            <a:r>
              <a:rPr lang="en-US" sz="2608" dirty="0">
                <a:solidFill>
                  <a:srgbClr val="FFC000"/>
                </a:solidFill>
                <a:latin typeface="Montserrat Classic Bold"/>
              </a:rPr>
              <a:t>MENU QUOTIDIEN </a:t>
            </a:r>
          </a:p>
          <a:p>
            <a:pPr algn="ctr">
              <a:lnSpc>
                <a:spcPts val="2868"/>
              </a:lnSpc>
            </a:pPr>
            <a:r>
              <a:rPr lang="fr-CI" sz="2608" dirty="0" smtClean="0">
                <a:solidFill>
                  <a:srgbClr val="FFC000"/>
                </a:solidFill>
                <a:latin typeface="Montserrat Classic Bold"/>
              </a:rPr>
              <a:t>GSMD</a:t>
            </a:r>
          </a:p>
          <a:p>
            <a:pPr algn="ctr">
              <a:lnSpc>
                <a:spcPts val="2868"/>
              </a:lnSpc>
            </a:pPr>
            <a:r>
              <a:rPr lang="fr-CI" sz="2608" dirty="0" smtClean="0">
                <a:solidFill>
                  <a:srgbClr val="FFC000"/>
                </a:solidFill>
                <a:latin typeface="Montserrat Classic Bold"/>
              </a:rPr>
              <a:t>DEJEUNER</a:t>
            </a:r>
            <a:endParaRPr lang="en-US" sz="2608" dirty="0">
              <a:solidFill>
                <a:srgbClr val="FFC000"/>
              </a:solidFill>
              <a:latin typeface="Montserrat Classic Bold"/>
            </a:endParaRPr>
          </a:p>
        </p:txBody>
      </p:sp>
      <p:sp>
        <p:nvSpPr>
          <p:cNvPr id="72" name="TextBox 72"/>
          <p:cNvSpPr txBox="1"/>
          <p:nvPr/>
        </p:nvSpPr>
        <p:spPr>
          <a:xfrm>
            <a:off x="3163748" y="2163788"/>
            <a:ext cx="3630752" cy="1795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41"/>
              </a:lnSpc>
            </a:pPr>
            <a:r>
              <a:rPr lang="en-US" sz="1310" dirty="0">
                <a:solidFill>
                  <a:srgbClr val="FFFFFF"/>
                </a:solidFill>
                <a:latin typeface="Montserrat Classic Bold"/>
              </a:rPr>
              <a:t>SEMAINE  </a:t>
            </a:r>
            <a:r>
              <a:rPr lang="en-US" sz="1310" dirty="0" smtClean="0">
                <a:solidFill>
                  <a:srgbClr val="FFFFFF"/>
                </a:solidFill>
                <a:latin typeface="Montserrat Classic Bold"/>
              </a:rPr>
              <a:t>DU  02 AU 06 DECEMBRE   </a:t>
            </a:r>
            <a:r>
              <a:rPr lang="en-US" sz="1310" dirty="0" smtClean="0">
                <a:solidFill>
                  <a:srgbClr val="FFFFFF"/>
                </a:solidFill>
                <a:latin typeface="Montserrat Classic Bold"/>
              </a:rPr>
              <a:t>2024</a:t>
            </a:r>
            <a:endParaRPr lang="en-US" sz="1310" dirty="0">
              <a:solidFill>
                <a:srgbClr val="FFFFFF"/>
              </a:solidFill>
              <a:latin typeface="Montserrat Classic Bold"/>
            </a:endParaRPr>
          </a:p>
        </p:txBody>
      </p:sp>
      <p:sp>
        <p:nvSpPr>
          <p:cNvPr id="92" name="TextBox 56">
            <a:extLst>
              <a:ext uri="{FF2B5EF4-FFF2-40B4-BE49-F238E27FC236}">
                <a16:creationId xmlns:a16="http://schemas.microsoft.com/office/drawing/2014/main" xmlns="" id="{46BCD996-B2D5-4ACE-8E6E-F02AA153D033}"/>
              </a:ext>
            </a:extLst>
          </p:cNvPr>
          <p:cNvSpPr txBox="1"/>
          <p:nvPr/>
        </p:nvSpPr>
        <p:spPr>
          <a:xfrm>
            <a:off x="318225" y="6136207"/>
            <a:ext cx="1924317" cy="209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9"/>
              </a:lnSpc>
            </a:pPr>
            <a:endParaRPr lang="en-US" sz="1165" dirty="0">
              <a:solidFill>
                <a:srgbClr val="170D0A"/>
              </a:solidFill>
              <a:latin typeface="Montserrat Classic"/>
            </a:endParaRPr>
          </a:p>
        </p:txBody>
      </p:sp>
      <p:sp>
        <p:nvSpPr>
          <p:cNvPr id="106" name="ZoneTexte 105"/>
          <p:cNvSpPr txBox="1"/>
          <p:nvPr/>
        </p:nvSpPr>
        <p:spPr>
          <a:xfrm>
            <a:off x="2302940" y="3033285"/>
            <a:ext cx="1951668" cy="4201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745"/>
              </a:lnSpc>
            </a:pPr>
            <a:endParaRPr lang="fr-CI" sz="1200" b="1" u="sng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 smtClean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ctr"/>
            <a:endParaRPr lang="en-US" sz="1200" dirty="0"/>
          </a:p>
          <a:p>
            <a:pPr algn="ctr">
              <a:lnSpc>
                <a:spcPts val="1745"/>
              </a:lnSpc>
            </a:pPr>
            <a:r>
              <a:rPr lang="fr-CI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STEAK HACHE</a:t>
            </a:r>
            <a:endParaRPr lang="fr-CI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b="1" u="sng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b="1" u="sng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 smtClean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Garniture</a:t>
            </a:r>
          </a:p>
          <a:p>
            <a:pPr algn="ctr">
              <a:lnSpc>
                <a:spcPts val="1745"/>
              </a:lnSpc>
            </a:pPr>
            <a:endParaRPr lang="en-US" sz="14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en-US" sz="1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FRITES DE </a:t>
            </a:r>
            <a:r>
              <a:rPr lang="en-US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POMMES</a:t>
            </a:r>
            <a:r>
              <a:rPr lang="en-US" sz="1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TERRE</a:t>
            </a:r>
            <a:endParaRPr lang="en-US" sz="12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 smtClean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Dessert</a:t>
            </a:r>
          </a:p>
          <a:p>
            <a:pPr algn="ctr">
              <a:lnSpc>
                <a:spcPts val="1745"/>
              </a:lnSpc>
            </a:pPr>
            <a:endParaRPr lang="fr-CI" sz="1200" b="1" u="sng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MADELEINE</a:t>
            </a:r>
            <a:endParaRPr lang="en-US" sz="12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400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en-US" dirty="0">
              <a:solidFill>
                <a:srgbClr val="9F4814"/>
              </a:solidFill>
              <a:latin typeface="Montserrat Classic Bold"/>
            </a:endParaRPr>
          </a:p>
        </p:txBody>
      </p:sp>
      <p:sp>
        <p:nvSpPr>
          <p:cNvPr id="107" name="ZoneTexte 106"/>
          <p:cNvSpPr txBox="1"/>
          <p:nvPr/>
        </p:nvSpPr>
        <p:spPr>
          <a:xfrm>
            <a:off x="4285147" y="3016249"/>
            <a:ext cx="2040097" cy="24904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745"/>
              </a:lnSpc>
            </a:pPr>
            <a:endParaRPr lang="en-US" sz="1200" dirty="0"/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en-US" dirty="0">
              <a:solidFill>
                <a:srgbClr val="9F4814"/>
              </a:solidFill>
              <a:latin typeface="Montserrat Classic Bold"/>
            </a:endParaRPr>
          </a:p>
        </p:txBody>
      </p:sp>
      <p:sp>
        <p:nvSpPr>
          <p:cNvPr id="109" name="ZoneTexte 108"/>
          <p:cNvSpPr txBox="1"/>
          <p:nvPr/>
        </p:nvSpPr>
        <p:spPr>
          <a:xfrm>
            <a:off x="8387197" y="3046083"/>
            <a:ext cx="2044341" cy="478849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745"/>
              </a:lnSpc>
            </a:pPr>
            <a:endParaRPr lang="fr-CI" sz="1400" b="1" u="sng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 smtClean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</a:t>
            </a:r>
          </a:p>
          <a:p>
            <a:pPr algn="ctr">
              <a:lnSpc>
                <a:spcPts val="1745"/>
              </a:lnSpc>
            </a:pP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ctr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CHOUKOUYA DE POULET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b="1" u="sng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200" b="1" u="sng" dirty="0" smtClean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Garniture</a:t>
            </a:r>
            <a:endParaRPr lang="fr-CI" sz="1200" b="1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ctr"/>
            <a:endParaRPr lang="en-US" sz="1200" dirty="0" smtClean="0"/>
          </a:p>
          <a:p>
            <a:pPr algn="ctr">
              <a:lnSpc>
                <a:spcPts val="1745"/>
              </a:lnSpc>
            </a:pPr>
            <a:r>
              <a:rPr lang="fr-CI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ATTIEKE</a:t>
            </a:r>
            <a:endParaRPr lang="fr-CI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b="1" u="sng" dirty="0" smtClean="0"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 smtClean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Dessert</a:t>
            </a:r>
            <a:endParaRPr lang="fr-CI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ORANGE</a:t>
            </a: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en-US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" name="ZoneTexte 109"/>
          <p:cNvSpPr txBox="1"/>
          <p:nvPr/>
        </p:nvSpPr>
        <p:spPr>
          <a:xfrm>
            <a:off x="6375131" y="3033285"/>
            <a:ext cx="2148035" cy="60631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745"/>
              </a:lnSpc>
            </a:pPr>
            <a:endParaRPr lang="fr-CI" sz="1400" b="1" u="sng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 smtClean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</a:t>
            </a:r>
            <a:endParaRPr lang="en-US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ctr"/>
            <a:endParaRPr lang="en-US" sz="1200" dirty="0"/>
          </a:p>
          <a:p>
            <a:pPr algn="ctr">
              <a:lnSpc>
                <a:spcPts val="1745"/>
              </a:lnSpc>
            </a:pPr>
            <a:r>
              <a:rPr lang="fr-CI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SPAGHETTI AU POULET</a:t>
            </a:r>
            <a:endParaRPr lang="fr-CI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 smtClean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Garniture</a:t>
            </a:r>
            <a:endParaRPr lang="fr-CI" sz="1200" b="1" u="sng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ctr"/>
            <a:endParaRPr lang="en-US" sz="1200" dirty="0"/>
          </a:p>
          <a:p>
            <a:pPr algn="ctr">
              <a:lnSpc>
                <a:spcPts val="1745"/>
              </a:lnSpc>
            </a:pPr>
            <a:endParaRPr lang="fr-CI" sz="1200" b="1" u="sng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 smtClean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Dessert</a:t>
            </a:r>
            <a:endParaRPr lang="fr-CI" sz="14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ctr"/>
            <a:endParaRPr lang="en-US" sz="1200" b="1" dirty="0">
              <a:latin typeface="Calibri" panose="020F0502020204030204" pitchFamily="34" charset="0"/>
            </a:endParaRPr>
          </a:p>
          <a:p>
            <a:pPr algn="ctr" fontAlgn="ctr"/>
            <a:endParaRPr lang="en-US" sz="1200" b="1" dirty="0">
              <a:latin typeface="Calibri" panose="020F050202020403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PAPAYE</a:t>
            </a:r>
            <a:endParaRPr lang="fr-CI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en-US" dirty="0">
              <a:solidFill>
                <a:srgbClr val="9F4814"/>
              </a:solidFill>
              <a:latin typeface="Montserrat Classic Bold"/>
            </a:endParaRPr>
          </a:p>
        </p:txBody>
      </p:sp>
      <p:sp>
        <p:nvSpPr>
          <p:cNvPr id="116" name="Freeform 18"/>
          <p:cNvSpPr/>
          <p:nvPr/>
        </p:nvSpPr>
        <p:spPr>
          <a:xfrm>
            <a:off x="3915919" y="6194019"/>
            <a:ext cx="687716" cy="541693"/>
          </a:xfrm>
          <a:custGeom>
            <a:avLst/>
            <a:gdLst/>
            <a:ahLst/>
            <a:cxnLst/>
            <a:rect l="l" t="t" r="r" b="b"/>
            <a:pathLst>
              <a:path w="878369" h="648895">
                <a:moveTo>
                  <a:pt x="0" y="0"/>
                </a:moveTo>
                <a:lnTo>
                  <a:pt x="878369" y="0"/>
                </a:lnTo>
                <a:lnTo>
                  <a:pt x="878369" y="648896"/>
                </a:lnTo>
                <a:lnTo>
                  <a:pt x="0" y="648896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18" name="Freeform 22"/>
          <p:cNvSpPr/>
          <p:nvPr/>
        </p:nvSpPr>
        <p:spPr>
          <a:xfrm>
            <a:off x="5947355" y="6244409"/>
            <a:ext cx="688448" cy="440912"/>
          </a:xfrm>
          <a:custGeom>
            <a:avLst/>
            <a:gdLst/>
            <a:ahLst/>
            <a:cxnLst/>
            <a:rect l="l" t="t" r="r" b="b"/>
            <a:pathLst>
              <a:path w="1070343" h="648895">
                <a:moveTo>
                  <a:pt x="0" y="0"/>
                </a:moveTo>
                <a:lnTo>
                  <a:pt x="1070343" y="0"/>
                </a:lnTo>
                <a:lnTo>
                  <a:pt x="1070343" y="648896"/>
                </a:lnTo>
                <a:lnTo>
                  <a:pt x="0" y="648896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=""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</p:sp>
      <p:sp>
        <p:nvSpPr>
          <p:cNvPr id="119" name="Freeform 25"/>
          <p:cNvSpPr/>
          <p:nvPr/>
        </p:nvSpPr>
        <p:spPr>
          <a:xfrm>
            <a:off x="7920122" y="6192415"/>
            <a:ext cx="797633" cy="544903"/>
          </a:xfrm>
          <a:custGeom>
            <a:avLst/>
            <a:gdLst/>
            <a:ahLst/>
            <a:cxnLst/>
            <a:rect l="l" t="t" r="r" b="b"/>
            <a:pathLst>
              <a:path w="947292" h="648895">
                <a:moveTo>
                  <a:pt x="0" y="0"/>
                </a:moveTo>
                <a:lnTo>
                  <a:pt x="947292" y="0"/>
                </a:lnTo>
                <a:lnTo>
                  <a:pt x="947292" y="648895"/>
                </a:lnTo>
                <a:lnTo>
                  <a:pt x="0" y="648895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42" name="ZoneTexte 41"/>
          <p:cNvSpPr txBox="1"/>
          <p:nvPr/>
        </p:nvSpPr>
        <p:spPr>
          <a:xfrm>
            <a:off x="182417" y="3014272"/>
            <a:ext cx="2060125" cy="398314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745"/>
              </a:lnSpc>
            </a:pPr>
            <a:endParaRPr lang="fr-CI" sz="1200" u="sng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 smtClean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</a:t>
            </a:r>
          </a:p>
          <a:p>
            <a:pPr algn="ctr">
              <a:lnSpc>
                <a:spcPts val="1745"/>
              </a:lnSpc>
            </a:pPr>
            <a:endParaRPr lang="fr-CI" sz="1200" b="1" u="sng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ctr"/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TCHEP AU POISSON</a:t>
            </a:r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u="sng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b="1" u="sng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 smtClean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Garniture</a:t>
            </a:r>
            <a:endParaRPr lang="fr-CI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 smtClean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Dessert</a:t>
            </a:r>
          </a:p>
          <a:p>
            <a:pPr algn="ctr">
              <a:lnSpc>
                <a:spcPts val="1745"/>
              </a:lnSpc>
            </a:pPr>
            <a:endParaRPr lang="fr-CI" sz="1200" b="1" u="sng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ANANAS</a:t>
            </a:r>
            <a:endParaRPr lang="fr-CI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en-US" dirty="0">
              <a:solidFill>
                <a:srgbClr val="9F4814"/>
              </a:solidFill>
              <a:latin typeface="Montserrat Classic Bold"/>
            </a:endParaRPr>
          </a:p>
        </p:txBody>
      </p:sp>
      <p:sp>
        <p:nvSpPr>
          <p:cNvPr id="117" name="Freeform 21"/>
          <p:cNvSpPr/>
          <p:nvPr/>
        </p:nvSpPr>
        <p:spPr>
          <a:xfrm>
            <a:off x="1975905" y="6274120"/>
            <a:ext cx="610590" cy="533400"/>
          </a:xfrm>
          <a:custGeom>
            <a:avLst/>
            <a:gdLst/>
            <a:ahLst/>
            <a:cxnLst/>
            <a:rect l="l" t="t" r="r" b="b"/>
            <a:pathLst>
              <a:path w="931316" h="746746">
                <a:moveTo>
                  <a:pt x="0" y="0"/>
                </a:moveTo>
                <a:lnTo>
                  <a:pt x="931316" y="0"/>
                </a:lnTo>
                <a:lnTo>
                  <a:pt x="931316" y="746746"/>
                </a:lnTo>
                <a:lnTo>
                  <a:pt x="0" y="74674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pic>
        <p:nvPicPr>
          <p:cNvPr id="1026" name="Picture 2" descr="Danielou_Abidjan_Logo10CentreEtroit | Groupe Scolaire Madeleine-Daniélou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362" y="349250"/>
            <a:ext cx="775002" cy="1020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36447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4637</TotalTime>
  <Words>50</Words>
  <Application>Microsoft Office PowerPoint</Application>
  <PresentationFormat>Personnalisé</PresentationFormat>
  <Paragraphs>94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7" baseType="lpstr">
      <vt:lpstr>Arial</vt:lpstr>
      <vt:lpstr>Open Sans Extra Bold</vt:lpstr>
      <vt:lpstr>Montserrat Classic Bold</vt:lpstr>
      <vt:lpstr>Montserrat Classic</vt:lpstr>
      <vt:lpstr>Calibri</vt:lpstr>
      <vt:lpstr>Office Theme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Black And Orange Food Menu Landscape</dc:title>
  <dc:creator>HP</dc:creator>
  <cp:lastModifiedBy>HP</cp:lastModifiedBy>
  <cp:revision>250</cp:revision>
  <cp:lastPrinted>2024-10-03T10:31:03Z</cp:lastPrinted>
  <dcterms:created xsi:type="dcterms:W3CDTF">2006-08-16T00:00:00Z</dcterms:created>
  <dcterms:modified xsi:type="dcterms:W3CDTF">2024-11-28T14:06:53Z</dcterms:modified>
  <dc:identifier>DAFsxQbkt_g</dc:identifier>
</cp:coreProperties>
</file>