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Open Sans Extra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Classic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16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AU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20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DECEMBRE   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=""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983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THON FRIT YASSA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 AU CURRY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570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BŒUF HACHE</a:t>
            </a:r>
          </a:p>
          <a:p>
            <a:pPr algn="ctr" fontAlgn="ctr"/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LASAGNES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FLAN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621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CHOUKOUYA DE POULET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 font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167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SAUCE LEGUMES</a:t>
            </a: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50</Words>
  <Application>Microsoft Office PowerPoint</Application>
  <PresentationFormat>Personnalisé</PresentationFormat>
  <Paragraphs>95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</vt:lpstr>
      <vt:lpstr>Open Sans Extra Bold</vt:lpstr>
      <vt:lpstr>Calibri</vt:lpstr>
      <vt:lpstr>Montserrat Classic Bold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255</cp:revision>
  <cp:lastPrinted>2024-10-03T10:31:03Z</cp:lastPrinted>
  <dcterms:created xsi:type="dcterms:W3CDTF">2006-08-16T00:00:00Z</dcterms:created>
  <dcterms:modified xsi:type="dcterms:W3CDTF">2024-12-12T09:36:11Z</dcterms:modified>
  <dc:identifier>DAFsxQbkt_g</dc:identifier>
</cp:coreProperties>
</file>