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 Bold" panose="020B0604020202020204" charset="0"/>
      <p:regular r:id="rId4"/>
    </p:embeddedFont>
    <p:embeddedFont>
      <p:font typeface="Open Sans Extra Bold" panose="020B0604020202020204" charset="0"/>
      <p:regular r:id="rId5"/>
    </p:embeddedFont>
    <p:embeddedFont>
      <p:font typeface="Montserrat Classic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09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AU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13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DECEMBRE  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20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7884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FRIT,SEGMENTS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43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AU FOUR,OIGNONS CONFITS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PATATES DOUCES SAUTEES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167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SPAGHETTIS DIALLO AU BOEUF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54</Words>
  <Application>Microsoft Office PowerPoint</Application>
  <PresentationFormat>Personnalisé</PresentationFormat>
  <Paragraphs>95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 Bold</vt:lpstr>
      <vt:lpstr>Arial</vt:lpstr>
      <vt:lpstr>Open Sans Extra Bold</vt:lpstr>
      <vt:lpstr>Montserrat Classic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254</cp:revision>
  <cp:lastPrinted>2024-10-03T10:31:03Z</cp:lastPrinted>
  <dcterms:created xsi:type="dcterms:W3CDTF">2006-08-16T00:00:00Z</dcterms:created>
  <dcterms:modified xsi:type="dcterms:W3CDTF">2024-12-05T09:02:19Z</dcterms:modified>
  <dc:identifier>DAFsxQbkt_g</dc:identifier>
</cp:coreProperties>
</file>