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20 AU 24  janvier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98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YASSA DE POISSON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167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LASAGNES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2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385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POULET AU FOUR,</a:t>
            </a: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OIGNONS CONFITS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56</Words>
  <Application>Microsoft Office PowerPoint</Application>
  <PresentationFormat>Personnalisé</PresentationFormat>
  <Paragraphs>94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Open Sans Extra Bold</vt:lpstr>
      <vt:lpstr>Montserrat Classic Bold</vt:lpstr>
      <vt:lpstr>Calibri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260</cp:revision>
  <cp:lastPrinted>2024-10-03T10:31:03Z</cp:lastPrinted>
  <dcterms:created xsi:type="dcterms:W3CDTF">2006-08-16T00:00:00Z</dcterms:created>
  <dcterms:modified xsi:type="dcterms:W3CDTF">2025-01-17T08:57:21Z</dcterms:modified>
  <dc:identifier>DAFsxQbkt_g</dc:identifier>
</cp:coreProperties>
</file>