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3" d="100"/>
          <a:sy n="63" d="100"/>
        </p:scale>
        <p:origin x="11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27 AU 31  janvier  2025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983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SPAGHETTIS BOLOGNAISE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PASTEQUE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47551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THON FRIT,SAUCE TOMATE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CAKE A LA VANILLE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75131" y="3033285"/>
            <a:ext cx="2148035" cy="602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RAGOÛT  DE BOEUF</a:t>
            </a: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RIZ MARRON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4167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POULET SAUCE LEGUMES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COUSCOUS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>
                <a:latin typeface="Arial" panose="020B0604020202020204" pitchFamily="34" charset="0"/>
                <a:cs typeface="Arial" panose="020B0604020202020204" pitchFamily="34" charset="0"/>
              </a:rPr>
              <a:t>PAPAYE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4735</TotalTime>
  <Words>53</Words>
  <Application>Microsoft Office PowerPoint</Application>
  <PresentationFormat>Personnalisé</PresentationFormat>
  <Paragraphs>93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Montserrat Classic</vt:lpstr>
      <vt:lpstr>Arial</vt:lpstr>
      <vt:lpstr>Open Sans Extra Bold</vt:lpstr>
      <vt:lpstr>Montserrat Classic Bold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261</cp:revision>
  <cp:lastPrinted>2024-10-03T10:31:03Z</cp:lastPrinted>
  <dcterms:created xsi:type="dcterms:W3CDTF">2006-08-16T00:00:00Z</dcterms:created>
  <dcterms:modified xsi:type="dcterms:W3CDTF">2025-01-23T09:30:13Z</dcterms:modified>
  <dc:identifier>DAFsxQbkt_g</dc:identifier>
</cp:coreProperties>
</file>