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Open Sans Extra Bold" panose="020B0604020202020204" charset="0"/>
      <p:regular r:id="rId4"/>
    </p:embeddedFont>
    <p:embeddedFont>
      <p:font typeface="Montserrat Classic" panose="020B0604020202020204" charset="0"/>
      <p:regular r:id="rId5"/>
    </p:embeddedFont>
    <p:embeddedFont>
      <p:font typeface="Montserrat Classic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06 au 10 janvier  2025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41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BŒUF AUX OIGNONS CONFITS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385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VANILLE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21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FRITES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167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AUX EPICES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53</Words>
  <Application>Microsoft Office PowerPoint</Application>
  <PresentationFormat>Personnalisé</PresentationFormat>
  <Paragraphs>94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258</cp:revision>
  <cp:lastPrinted>2024-10-03T10:31:03Z</cp:lastPrinted>
  <dcterms:created xsi:type="dcterms:W3CDTF">2006-08-16T00:00:00Z</dcterms:created>
  <dcterms:modified xsi:type="dcterms:W3CDTF">2025-01-06T08:28:01Z</dcterms:modified>
  <dc:identifier>DAFsxQbkt_g</dc:identifier>
</cp:coreProperties>
</file>