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10  AU 11 FEVRIER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4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409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POMMES DE TERRE SAUTEES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43</Words>
  <Application>Microsoft Office PowerPoint</Application>
  <PresentationFormat>Personnalisé</PresentationFormat>
  <Paragraphs>85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Calibri</vt:lpstr>
      <vt:lpstr>Open Sans Extra Bold</vt:lpstr>
      <vt:lpstr>Arial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263</cp:revision>
  <cp:lastPrinted>2025-02-06T09:39:32Z</cp:lastPrinted>
  <dcterms:created xsi:type="dcterms:W3CDTF">2006-08-16T00:00:00Z</dcterms:created>
  <dcterms:modified xsi:type="dcterms:W3CDTF">2025-02-06T09:40:13Z</dcterms:modified>
  <dc:identifier>DAFsxQbkt_g</dc:identifier>
</cp:coreProperties>
</file>