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24  AU 28 FEVRIER  2025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GRAS AU POISSON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598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400">
                <a:latin typeface="Arial" panose="020B0604020202020204" pitchFamily="34" charset="0"/>
                <a:cs typeface="Arial" panose="020B0604020202020204" pitchFamily="34" charset="0"/>
              </a:rPr>
              <a:t>CHOUKOUYA  DE </a:t>
            </a: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58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SPAGHETTIS DIALLO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AU YAOURT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2344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AUX OIGNONS CONFITS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53</Words>
  <Application>Microsoft Office PowerPoint</Application>
  <PresentationFormat>Personnalisé</PresentationFormat>
  <Paragraphs>88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Montserrat Classic Bold</vt:lpstr>
      <vt:lpstr>Montserrat Classic</vt:lpstr>
      <vt:lpstr>Open Sans Extra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265</cp:revision>
  <cp:lastPrinted>2025-02-06T09:39:32Z</cp:lastPrinted>
  <dcterms:created xsi:type="dcterms:W3CDTF">2006-08-16T00:00:00Z</dcterms:created>
  <dcterms:modified xsi:type="dcterms:W3CDTF">2025-02-21T08:11:47Z</dcterms:modified>
  <dc:identifier>DAFsxQbkt_g</dc:identifier>
</cp:coreProperties>
</file>