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Montserrat Classic Bold" panose="020B0604020202020204" charset="0"/>
      <p:regular r:id="rId5"/>
    </p:embeddedFont>
    <p:embeddedFont>
      <p:font typeface="Open Sans Extra Bold" panose="020B0604020202020204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3" d="100"/>
          <a:sy n="63" d="100"/>
        </p:scale>
        <p:origin x="111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 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1637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DU  17 au 21 MARS  2025  </a:t>
            </a:r>
          </a:p>
        </p:txBody>
      </p:sp>
      <p:sp>
        <p:nvSpPr>
          <p:cNvPr id="92" name="TextBox 56">
            <a:extLst>
              <a:ext uri="{FF2B5EF4-FFF2-40B4-BE49-F238E27FC236}">
                <a16:creationId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3765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BŒUF SAUTE AUX LEGUMES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COQUILLETTES</a:t>
            </a: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ANANAS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43806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SAUCE LEGUMES</a:t>
            </a:r>
          </a:p>
          <a:p>
            <a:pPr algn="ctr" fontAlgn="ctr"/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4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RIZ MARRON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CREPE AU SUCRE</a:t>
            </a: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375131" y="3033285"/>
            <a:ext cx="2148035" cy="6088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 font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POISSON FRIT SAUCE TOMATE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 fontAlgn="ctr"/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PASTEQUE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182417" y="3014272"/>
            <a:ext cx="2060125" cy="401648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POULET AU FOUR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POMME DE TERRE SAUTEES</a:t>
            </a: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dirty="0">
                <a:latin typeface="Arial" panose="020B0604020202020204" pitchFamily="34" charset="0"/>
                <a:cs typeface="Arial" panose="020B0604020202020204" pitchFamily="34" charset="0"/>
              </a:rPr>
              <a:t>PAPAYE</a:t>
            </a: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4812</TotalTime>
  <Words>57</Words>
  <Application>Microsoft Office PowerPoint</Application>
  <PresentationFormat>Personnalisé</PresentationFormat>
  <Paragraphs>89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Calibri</vt:lpstr>
      <vt:lpstr>Open Sans Extra Bold</vt:lpstr>
      <vt:lpstr>Montserrat Classic Bold</vt:lpstr>
      <vt:lpstr>Arial</vt:lpstr>
      <vt:lpstr>Montserrat Classic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269</cp:revision>
  <cp:lastPrinted>2025-02-06T09:39:32Z</cp:lastPrinted>
  <dcterms:created xsi:type="dcterms:W3CDTF">2006-08-16T00:00:00Z</dcterms:created>
  <dcterms:modified xsi:type="dcterms:W3CDTF">2025-03-13T09:39:24Z</dcterms:modified>
  <dc:identifier>DAFsxQbkt_g</dc:identifier>
</cp:coreProperties>
</file>