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24  au 28 MARS  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947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TCHEP AU POISSON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088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CAKE AU YAOURT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DIALLO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4821</TotalTime>
  <Words>48</Words>
  <Application>Microsoft Office PowerPoint</Application>
  <PresentationFormat>Personnalisé</PresentationFormat>
  <Paragraphs>87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 Bold</vt:lpstr>
      <vt:lpstr>Montserrat Classic</vt:lpstr>
      <vt:lpstr>Calibri</vt:lpstr>
      <vt:lpstr>Arial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270</cp:revision>
  <cp:lastPrinted>2025-02-06T09:39:32Z</cp:lastPrinted>
  <dcterms:created xsi:type="dcterms:W3CDTF">2006-08-16T00:00:00Z</dcterms:created>
  <dcterms:modified xsi:type="dcterms:W3CDTF">2025-03-20T09:02:26Z</dcterms:modified>
  <dc:identifier>DAFsxQbkt_g</dc:identifier>
</cp:coreProperties>
</file>