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10 AU  14 MARS  2025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SIS FRIT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GRAS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3806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 VANILLE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587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LASAGNES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2344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AUX OIGNONS CONFITS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PATATES DOUCES FRITES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4804</TotalTime>
  <Words>50</Words>
  <Application>Microsoft Office PowerPoint</Application>
  <PresentationFormat>Personnalisé</PresentationFormat>
  <Paragraphs>88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Montserrat Classic</vt:lpstr>
      <vt:lpstr>Arial</vt:lpstr>
      <vt:lpstr>Montserrat Classic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268</cp:revision>
  <cp:lastPrinted>2025-02-06T09:39:32Z</cp:lastPrinted>
  <dcterms:created xsi:type="dcterms:W3CDTF">2006-08-16T00:00:00Z</dcterms:created>
  <dcterms:modified xsi:type="dcterms:W3CDTF">2025-03-06T11:31:33Z</dcterms:modified>
  <dc:identifier>DAFsxQbkt_g</dc:identifier>
</cp:coreProperties>
</file>