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3" d="100"/>
          <a:sy n="63" d="100"/>
        </p:scale>
        <p:origin x="11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03 AU  07 MARS  2025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32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TCHEP AU POULET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PAPAYE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4598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THON FRIT,SAUCE TOMATE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4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CREPE AU SUCRE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75131" y="3033285"/>
            <a:ext cx="2148035" cy="587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SPAGHETTIS AU POULET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PASTEQUE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4016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BOULETTES DE VIANDE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FRITES 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4800</TotalTime>
  <Words>51</Words>
  <Application>Microsoft Office PowerPoint</Application>
  <PresentationFormat>Personnalisé</PresentationFormat>
  <Paragraphs>88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Montserrat Classic</vt:lpstr>
      <vt:lpstr>Calibri</vt:lpstr>
      <vt:lpstr>Open Sans Extra Bold</vt:lpstr>
      <vt:lpstr>Arial</vt:lpstr>
      <vt:lpstr>Montserrat Classic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267</cp:revision>
  <cp:lastPrinted>2025-02-06T09:39:32Z</cp:lastPrinted>
  <dcterms:created xsi:type="dcterms:W3CDTF">2006-08-16T00:00:00Z</dcterms:created>
  <dcterms:modified xsi:type="dcterms:W3CDTF">2025-02-28T08:53:23Z</dcterms:modified>
  <dc:identifier>DAFsxQbkt_g</dc:identifier>
</cp:coreProperties>
</file>