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3" d="100"/>
          <a:sy n="63" d="100"/>
        </p:scale>
        <p:origin x="11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28  AVRIL AU 02 MAI 2025  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54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COQUILLETTES A LA VIANDE ET AUX LEGUMES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PASTEQUE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41985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THON FRIT,SEGMENTS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MANGUE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16561" y="3100805"/>
            <a:ext cx="2148035" cy="507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4016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AUX OIGNONS CONFITS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PATATES DOUCES SAUTEES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4848</TotalTime>
  <Words>52</Words>
  <Application>Microsoft Office PowerPoint</Application>
  <PresentationFormat>Personnalisé</PresentationFormat>
  <Paragraphs>81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Montserrat Classic Bold</vt:lpstr>
      <vt:lpstr>Calibri</vt:lpstr>
      <vt:lpstr>Open Sans Extra Bold</vt:lpstr>
      <vt:lpstr>Montserrat Classic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277</cp:revision>
  <cp:lastPrinted>2025-02-06T09:39:32Z</cp:lastPrinted>
  <dcterms:created xsi:type="dcterms:W3CDTF">2006-08-16T00:00:00Z</dcterms:created>
  <dcterms:modified xsi:type="dcterms:W3CDTF">2025-04-24T09:04:45Z</dcterms:modified>
  <dc:identifier>DAFsxQbkt_g</dc:identifier>
</cp:coreProperties>
</file>