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07 au </a:t>
            </a:r>
            <a:r>
              <a:rPr lang="en-US" sz="1310">
                <a:solidFill>
                  <a:srgbClr val="FFFFFF"/>
                </a:solidFill>
                <a:latin typeface="Montserrat Classic Bold"/>
              </a:rPr>
              <a:t>11  AVRIL 2025  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347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 SAUCE TOMATE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RIZ  AUX 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MADELEINE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8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SIS FRIT, SEGMENTS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56</Words>
  <Application>Microsoft Office PowerPoint</Application>
  <PresentationFormat>Personnalisé</PresentationFormat>
  <Paragraphs>88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 Bold</vt:lpstr>
      <vt:lpstr>Calibri</vt:lpstr>
      <vt:lpstr>Open Sans Extra Bold</vt:lpstr>
      <vt:lpstr>Arial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273</cp:revision>
  <cp:lastPrinted>2025-02-06T09:39:32Z</cp:lastPrinted>
  <dcterms:created xsi:type="dcterms:W3CDTF">2006-08-16T00:00:00Z</dcterms:created>
  <dcterms:modified xsi:type="dcterms:W3CDTF">2025-04-03T08:40:38Z</dcterms:modified>
  <dc:identifier>DAFsxQbkt_g</dc:identifier>
</cp:coreProperties>
</file>