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3" d="100"/>
          <a:sy n="63" d="100"/>
        </p:scale>
        <p:origin x="11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31 MARS au 04 AVRIL2025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765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RATATOUILLE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BLANC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9472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GARBA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MANGUE</a:t>
            </a: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5622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LASAGNES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CREPE AU SUCRE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4016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FRITES DE POMMES DE TERRE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MANGUE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4826</TotalTime>
  <Words>49</Words>
  <Application>Microsoft Office PowerPoint</Application>
  <PresentationFormat>Personnalisé</PresentationFormat>
  <Paragraphs>87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 Classic</vt:lpstr>
      <vt:lpstr>Open Sans Extra Bold</vt:lpstr>
      <vt:lpstr>Arial</vt:lpstr>
      <vt:lpstr>Montserrat Classic Bold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271</cp:revision>
  <cp:lastPrinted>2025-02-06T09:39:32Z</cp:lastPrinted>
  <dcterms:created xsi:type="dcterms:W3CDTF">2006-08-16T00:00:00Z</dcterms:created>
  <dcterms:modified xsi:type="dcterms:W3CDTF">2025-03-28T08:27:39Z</dcterms:modified>
  <dc:identifier>DAFsxQbkt_g</dc:identifier>
</cp:coreProperties>
</file>