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3" d="100"/>
          <a:sy n="63" d="100"/>
        </p:scale>
        <p:origin x="11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5 AU 9 MAI 2025  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54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SIS FRIT SAUCE TOMATE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3980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YASSA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RIZ BLANC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CAKE A LA VANILLE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16561" y="3100805"/>
            <a:ext cx="2148035" cy="5506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COQUILLETTES  A  LA VIANDE ET AUX LEGUMES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 font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MANGUE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37984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AU FOUR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FRITES DE POMMES DE TERRE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MANGUE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4855</TotalTime>
  <Words>60</Words>
  <Application>Microsoft Office PowerPoint</Application>
  <PresentationFormat>Personnalisé</PresentationFormat>
  <Paragraphs>82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Montserrat Classic</vt:lpstr>
      <vt:lpstr>Calibri</vt:lpstr>
      <vt:lpstr>Montserrat Classic Bold</vt:lpstr>
      <vt:lpstr>Open Sans Extra Bold</vt:lpstr>
      <vt:lpstr>Arial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278</cp:revision>
  <cp:lastPrinted>2025-02-06T09:39:32Z</cp:lastPrinted>
  <dcterms:created xsi:type="dcterms:W3CDTF">2006-08-16T00:00:00Z</dcterms:created>
  <dcterms:modified xsi:type="dcterms:W3CDTF">2025-05-02T08:09:44Z</dcterms:modified>
  <dc:identifier>DAFsxQbkt_g</dc:identifier>
</cp:coreProperties>
</file>