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12 AU 16 MAI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547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AU YAOURT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572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 SAUCE TOMATE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AUX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2344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FOUR,OIGNONS CONFITS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PATATES DOUCES FRITES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55</Words>
  <Application>Microsoft Office PowerPoint</Application>
  <PresentationFormat>Personnalisé</PresentationFormat>
  <Paragraphs>81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</vt:lpstr>
      <vt:lpstr>Calibri</vt:lpstr>
      <vt:lpstr>Montserrat Classic Bold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280</cp:revision>
  <cp:lastPrinted>2025-02-06T09:39:32Z</cp:lastPrinted>
  <dcterms:created xsi:type="dcterms:W3CDTF">2006-08-16T00:00:00Z</dcterms:created>
  <dcterms:modified xsi:type="dcterms:W3CDTF">2025-05-08T13:05:23Z</dcterms:modified>
  <dc:identifier>DAFsxQbkt_g</dc:identifier>
</cp:coreProperties>
</file>