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328101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297021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 DES PROFS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26 AU 27 MAI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0393" y="3055995"/>
            <a:ext cx="1951668" cy="401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71907" y="3033285"/>
            <a:ext cx="2044341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24548" y="3031279"/>
            <a:ext cx="1951668" cy="500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72806" y="3014272"/>
            <a:ext cx="1993063" cy="4411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BŒUF SAUCE ARACHIDE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BLANC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MANGUE</a:t>
            </a: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4714</TotalTime>
  <Words>43</Words>
  <Application>Microsoft Office PowerPoint</Application>
  <PresentationFormat>Personnalisé</PresentationFormat>
  <Paragraphs>86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Arial</vt:lpstr>
      <vt:lpstr>Montserrat Classic</vt:lpstr>
      <vt:lpstr>Calibri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264</cp:revision>
  <cp:lastPrinted>2025-05-22T09:09:49Z</cp:lastPrinted>
  <dcterms:created xsi:type="dcterms:W3CDTF">2006-08-16T00:00:00Z</dcterms:created>
  <dcterms:modified xsi:type="dcterms:W3CDTF">2025-05-22T09:17:13Z</dcterms:modified>
  <dc:identifier>DAFsxQbkt_g</dc:identifier>
</cp:coreProperties>
</file>