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sp>
        <p:nvSpPr>
          <p:cNvPr id="13" name="Freeform 13"/>
          <p:cNvSpPr/>
          <p:nvPr/>
        </p:nvSpPr>
        <p:spPr>
          <a:xfrm>
            <a:off x="8351679" y="2557695"/>
            <a:ext cx="2076039" cy="475590"/>
          </a:xfrm>
          <a:custGeom>
            <a:avLst/>
            <a:gdLst/>
            <a:ahLst/>
            <a:cxnLst/>
            <a:rect l="l" t="t" r="r" b="b"/>
            <a:pathLst>
              <a:path w="2780929" h="637070">
                <a:moveTo>
                  <a:pt x="0" y="0"/>
                </a:moveTo>
                <a:lnTo>
                  <a:pt x="2780929" y="0"/>
                </a:lnTo>
                <a:lnTo>
                  <a:pt x="2780929" y="637070"/>
                </a:lnTo>
                <a:lnTo>
                  <a:pt x="0" y="637070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fr-CI" dirty="0"/>
          </a:p>
          <a:p>
            <a:endParaRPr lang="fr-CI" dirty="0"/>
          </a:p>
          <a:p>
            <a:endParaRPr lang="fr-CI" dirty="0"/>
          </a:p>
        </p:txBody>
      </p: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38851" y="2680173"/>
            <a:ext cx="1685559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68710" y="2163788"/>
            <a:ext cx="352578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29  09 AU 03 OCT 2025</a:t>
            </a:r>
          </a:p>
          <a:p>
            <a:pPr algn="ctr">
              <a:lnSpc>
                <a:spcPts val="1441"/>
              </a:lnSpc>
            </a:pP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297684" y="2965600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 SAUCE TOMATE 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>
                <a:latin typeface="Arial" panose="020B0604020202020204" pitchFamily="34" charset="0"/>
                <a:cs typeface="Arial" panose="020B0604020202020204" pitchFamily="34" charset="0"/>
              </a:rPr>
              <a:t>RIZ AUX LEGUMES</a:t>
            </a: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ORANGE LOCALE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983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 AU POULET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CREPE A LA  VANILLE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16561" y="3100805"/>
            <a:ext cx="2148035" cy="457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POISSON SIX FRIT 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 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68679" y="2961019"/>
            <a:ext cx="2060125" cy="3580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>
                <a:latin typeface="Arial" panose="020B0604020202020204" pitchFamily="34" charset="0"/>
                <a:cs typeface="Arial" panose="020B0604020202020204" pitchFamily="34" charset="0"/>
              </a:rPr>
              <a:t>SPAGHETTIS </a:t>
            </a: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BOLONAISE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5012</TotalTime>
  <Words>53</Words>
  <Application>Microsoft Office PowerPoint</Application>
  <PresentationFormat>Personnalisé</PresentationFormat>
  <Paragraphs>79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 Bold</vt:lpstr>
      <vt:lpstr>Calibri</vt:lpstr>
      <vt:lpstr>Montserrat Classic</vt:lpstr>
      <vt:lpstr>Arial</vt:lpstr>
      <vt:lpstr>Open Sans Extra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AT</cp:lastModifiedBy>
  <cp:revision>302</cp:revision>
  <cp:lastPrinted>2025-09-18T09:55:02Z</cp:lastPrinted>
  <dcterms:created xsi:type="dcterms:W3CDTF">2006-08-16T00:00:00Z</dcterms:created>
  <dcterms:modified xsi:type="dcterms:W3CDTF">2025-09-25T07:20:02Z</dcterms:modified>
  <dc:identifier>DAFsxQbkt_g</dc:identifier>
</cp:coreProperties>
</file>