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Montserrat Classic" panose="020B0604020202020204" charset="0"/>
      <p:regular r:id="rId4"/>
    </p:embeddedFont>
    <p:embeddedFont>
      <p:font typeface="Montserrat Classic Bold" panose="020B0604020202020204" charset="0"/>
      <p:regular r:id="rId5"/>
    </p:embeddedFont>
    <p:embeddedFont>
      <p:font typeface="Open Sans Extra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75" d="100"/>
          <a:sy n="75" d="100"/>
        </p:scale>
        <p:origin x="109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sp>
        <p:nvSpPr>
          <p:cNvPr id="13" name="Freeform 13"/>
          <p:cNvSpPr/>
          <p:nvPr/>
        </p:nvSpPr>
        <p:spPr>
          <a:xfrm>
            <a:off x="8351679" y="2557695"/>
            <a:ext cx="2076039" cy="475590"/>
          </a:xfrm>
          <a:custGeom>
            <a:avLst/>
            <a:gdLst/>
            <a:ahLst/>
            <a:cxnLst/>
            <a:rect l="l" t="t" r="r" b="b"/>
            <a:pathLst>
              <a:path w="2780929" h="637070">
                <a:moveTo>
                  <a:pt x="0" y="0"/>
                </a:moveTo>
                <a:lnTo>
                  <a:pt x="2780929" y="0"/>
                </a:lnTo>
                <a:lnTo>
                  <a:pt x="2780929" y="637070"/>
                </a:lnTo>
                <a:lnTo>
                  <a:pt x="0" y="637070"/>
                </a:lnTo>
                <a:lnTo>
                  <a:pt x="0" y="0"/>
                </a:lnTo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fr-CI" dirty="0"/>
          </a:p>
          <a:p>
            <a:endParaRPr lang="fr-CI" dirty="0"/>
          </a:p>
          <a:p>
            <a:endParaRPr lang="fr-CI" dirty="0"/>
          </a:p>
        </p:txBody>
      </p: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338851" y="2680173"/>
            <a:ext cx="1685559" cy="280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163748" y="2163788"/>
            <a:ext cx="3630752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</a:t>
            </a:r>
            <a:r>
              <a:rPr lang="en-US" sz="1310">
                <a:solidFill>
                  <a:srgbClr val="FFFFFF"/>
                </a:solidFill>
                <a:latin typeface="Montserrat Classic Bold"/>
              </a:rPr>
              <a:t>DU 22 AU 26  </a:t>
            </a: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SEPT 2025</a:t>
            </a:r>
          </a:p>
          <a:p>
            <a:pPr algn="ctr">
              <a:lnSpc>
                <a:spcPts val="1441"/>
              </a:lnSpc>
            </a:pPr>
            <a:endParaRPr lang="en-US" sz="1310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297684" y="2965600"/>
            <a:ext cx="1951668" cy="332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POULET SAUTE</a:t>
            </a:r>
          </a:p>
          <a:p>
            <a:pPr algn="ctr">
              <a:lnSpc>
                <a:spcPts val="1745"/>
              </a:lnSpc>
            </a:pP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RIZ MARRON</a:t>
            </a: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PASTEQUE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44191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POISSON SIX FRIT SEGMENT</a:t>
            </a: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ATTIEKE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CAKE A LA  VANILLE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316561" y="3100805"/>
            <a:ext cx="2148035" cy="501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POULET AUX OIGNONS CONFITS</a:t>
            </a: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 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PATATES  DOUCES</a:t>
            </a: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 SAUTEES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PAPAYE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168679" y="2961019"/>
            <a:ext cx="2060125" cy="37984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PENNES AUX LEGUMES VIANDE DE BOEUF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ANANAS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4988</TotalTime>
  <Words>57</Words>
  <Application>Microsoft Office PowerPoint</Application>
  <PresentationFormat>Personnalisé</PresentationFormat>
  <Paragraphs>81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Montserrat Classic</vt:lpstr>
      <vt:lpstr>Open Sans Extra Bold</vt:lpstr>
      <vt:lpstr>Montserrat Classic Bold</vt:lpstr>
      <vt:lpstr>Calibri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AT</cp:lastModifiedBy>
  <cp:revision>299</cp:revision>
  <cp:lastPrinted>2025-09-18T09:55:02Z</cp:lastPrinted>
  <dcterms:created xsi:type="dcterms:W3CDTF">2006-08-16T00:00:00Z</dcterms:created>
  <dcterms:modified xsi:type="dcterms:W3CDTF">2025-09-22T13:22:38Z</dcterms:modified>
  <dc:identifier>DAFsxQbkt_g</dc:identifier>
</cp:coreProperties>
</file>