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06  AU 10 OCT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97683" y="2965600"/>
            <a:ext cx="2102671" cy="382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dirty="0"/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POULET AU FOUR 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622453" y="3089995"/>
            <a:ext cx="1063996" cy="35558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883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 fontAlgn="ctr"/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CREPE A LA VANILLE </a:t>
            </a:r>
            <a:endParaRPr lang="fr-CI" sz="1600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803415" y="2899673"/>
            <a:ext cx="2116707" cy="4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TCHEP AU THON </a:t>
            </a:r>
          </a:p>
          <a:p>
            <a:pPr algn="ctr" fontAlgn="ctr"/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 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68679" y="2961019"/>
            <a:ext cx="2194598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COQUILLETTES A LA VIANDE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5023</TotalTime>
  <Words>58</Words>
  <Application>Microsoft Office PowerPoint</Application>
  <PresentationFormat>Personnalisé</PresentationFormat>
  <Paragraphs>80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Montserrat Classic Bold</vt:lpstr>
      <vt:lpstr>Montserrat Classic</vt:lpstr>
      <vt:lpstr>Calibri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305</cp:revision>
  <cp:lastPrinted>2025-09-18T09:55:02Z</cp:lastPrinted>
  <dcterms:created xsi:type="dcterms:W3CDTF">2006-08-16T00:00:00Z</dcterms:created>
  <dcterms:modified xsi:type="dcterms:W3CDTF">2025-10-02T10:45:00Z</dcterms:modified>
  <dc:identifier>DAFsxQbkt_g</dc:identifier>
</cp:coreProperties>
</file>