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302974" y="2173343"/>
            <a:ext cx="36307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>
                <a:solidFill>
                  <a:srgbClr val="FFFFFF"/>
                </a:solidFill>
                <a:latin typeface="Montserrat Classic Bold"/>
              </a:rPr>
              <a:t>DU 10 AU </a:t>
            </a: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14  Novembre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75298" y="2961019"/>
            <a:ext cx="1951668" cy="31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83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CHOUKOUYA DE POULET 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6561" y="3100805"/>
            <a:ext cx="2148035" cy="594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POISSON FRIT SAUCE LEGUMES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 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61</Words>
  <Application>Microsoft Office PowerPoint</Application>
  <PresentationFormat>Personnalisé</PresentationFormat>
  <Paragraphs>83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Arial</vt:lpstr>
      <vt:lpstr>Open Sans Extra Bold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289</cp:revision>
  <cp:lastPrinted>2025-02-06T09:39:32Z</cp:lastPrinted>
  <dcterms:created xsi:type="dcterms:W3CDTF">2006-08-16T00:00:00Z</dcterms:created>
  <dcterms:modified xsi:type="dcterms:W3CDTF">2025-11-05T22:18:03Z</dcterms:modified>
  <dc:identifier>DAFsxQbkt_g</dc:identifier>
</cp:coreProperties>
</file>