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9493" y="2551330"/>
            <a:ext cx="2178739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5836264" y="2570380"/>
            <a:ext cx="2299967" cy="435732"/>
            <a:chOff x="-474778" y="16087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-474778" y="16087"/>
              <a:ext cx="2641281" cy="637071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441886" y="2614124"/>
            <a:ext cx="2194598" cy="342075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73140" y="2659698"/>
            <a:ext cx="1530496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03  AU 07  </a:t>
            </a:r>
            <a:r>
              <a:rPr lang="en-US" sz="1310" dirty="0" err="1">
                <a:solidFill>
                  <a:srgbClr val="FFFFFF"/>
                </a:solidFill>
                <a:latin typeface="Montserrat Classic Bold"/>
              </a:rPr>
              <a:t>novembre</a:t>
            </a: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97683" y="2965600"/>
            <a:ext cx="2102671" cy="3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dirty="0"/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BŒUF SAUCE TOMATE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RIZ IVOIRE 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603634" y="3026921"/>
            <a:ext cx="1284319" cy="3621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418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POISSON SIX FRIT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YAOURT </a:t>
            </a:r>
            <a:endParaRPr lang="fr-CI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803415" y="2926343"/>
            <a:ext cx="2319988" cy="391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POULET AU FOUR  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PATATES SAUTEES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CREPE A LA VANILLE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68679" y="2961019"/>
            <a:ext cx="2194598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SPAGHETTIS AU POULET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55</Words>
  <Application>Microsoft Office PowerPoint</Application>
  <PresentationFormat>Personnalisé</PresentationFormat>
  <Paragraphs>81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317</cp:revision>
  <cp:lastPrinted>2025-09-18T09:55:02Z</cp:lastPrinted>
  <dcterms:created xsi:type="dcterms:W3CDTF">2006-08-16T00:00:00Z</dcterms:created>
  <dcterms:modified xsi:type="dcterms:W3CDTF">2025-10-29T21:23:48Z</dcterms:modified>
  <dc:identifier>DAFsxQbkt_g</dc:identifier>
</cp:coreProperties>
</file>