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79493" y="2551330"/>
            <a:ext cx="2178739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5836264" y="2570380"/>
            <a:ext cx="2299967" cy="435732"/>
            <a:chOff x="-474778" y="16087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-474778" y="16087"/>
              <a:ext cx="2641281" cy="637071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441886" y="2614124"/>
            <a:ext cx="2194598" cy="342075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sp>
        <p:nvSpPr>
          <p:cNvPr id="13" name="Freeform 13"/>
          <p:cNvSpPr/>
          <p:nvPr/>
        </p:nvSpPr>
        <p:spPr>
          <a:xfrm>
            <a:off x="8351679" y="2557695"/>
            <a:ext cx="2076039" cy="475590"/>
          </a:xfrm>
          <a:custGeom>
            <a:avLst/>
            <a:gdLst/>
            <a:ahLst/>
            <a:cxnLst/>
            <a:rect l="l" t="t" r="r" b="b"/>
            <a:pathLst>
              <a:path w="2780929" h="637070">
                <a:moveTo>
                  <a:pt x="0" y="0"/>
                </a:moveTo>
                <a:lnTo>
                  <a:pt x="2780929" y="0"/>
                </a:lnTo>
                <a:lnTo>
                  <a:pt x="2780929" y="637070"/>
                </a:lnTo>
                <a:lnTo>
                  <a:pt x="0" y="637070"/>
                </a:lnTo>
                <a:lnTo>
                  <a:pt x="0" y="0"/>
                </a:lnTo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fr-CI" dirty="0"/>
          </a:p>
          <a:p>
            <a:endParaRPr lang="fr-CI" dirty="0"/>
          </a:p>
          <a:p>
            <a:endParaRPr lang="fr-CI" dirty="0"/>
          </a:p>
        </p:txBody>
      </p: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073140" y="2659698"/>
            <a:ext cx="1530496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338851" y="2680173"/>
            <a:ext cx="1685559" cy="28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17  AU 21  Novembre 2025</a:t>
            </a:r>
          </a:p>
          <a:p>
            <a:pPr algn="ctr">
              <a:lnSpc>
                <a:spcPts val="1441"/>
              </a:lnSpc>
            </a:pP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297683" y="2965600"/>
            <a:ext cx="2102671" cy="3390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600" dirty="0"/>
          </a:p>
          <a:p>
            <a:pPr algn="ctr">
              <a:lnSpc>
                <a:spcPts val="1745"/>
              </a:lnSpc>
            </a:pP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TCHEP AU THON</a:t>
            </a:r>
          </a:p>
          <a:p>
            <a:pPr algn="ctr">
              <a:lnSpc>
                <a:spcPts val="1745"/>
              </a:lnSpc>
            </a:pP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600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603634" y="3026921"/>
            <a:ext cx="1284319" cy="36215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9113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COQUILLETTES AUX LEGUMES VIANDE DE BOEUF</a:t>
            </a:r>
          </a:p>
          <a:p>
            <a:pPr algn="ctr" fontAlgn="ctr"/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FRUITS DE SAISON </a:t>
            </a:r>
            <a:endParaRPr lang="fr-CI" sz="1600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sz="1600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5803415" y="2926343"/>
            <a:ext cx="2319988" cy="412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 font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CHOUKOUYA  DE POULET </a:t>
            </a:r>
          </a:p>
          <a:p>
            <a:pPr algn="ctr" fontAlgn="ctr"/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 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CREPE A LA VANILLE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600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68679" y="2961019"/>
            <a:ext cx="2194598" cy="4016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6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FRIT AU POULET KETCHUP</a:t>
            </a:r>
          </a:p>
          <a:p>
            <a:pPr algn="ctr">
              <a:lnSpc>
                <a:spcPts val="1745"/>
              </a:lnSpc>
            </a:pP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600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5207</TotalTime>
  <Words>57</Words>
  <Application>Microsoft Office PowerPoint</Application>
  <PresentationFormat>Personnalisé</PresentationFormat>
  <Paragraphs>79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Open Sans Extra Bold</vt:lpstr>
      <vt:lpstr>Calibri</vt:lpstr>
      <vt:lpstr>Montserrat Classic Bold</vt:lpstr>
      <vt:lpstr>Montserrat Classic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AT</cp:lastModifiedBy>
  <cp:revision>319</cp:revision>
  <cp:lastPrinted>2025-09-18T09:55:02Z</cp:lastPrinted>
  <dcterms:created xsi:type="dcterms:W3CDTF">2006-08-16T00:00:00Z</dcterms:created>
  <dcterms:modified xsi:type="dcterms:W3CDTF">2025-11-13T09:02:03Z</dcterms:modified>
  <dc:identifier>DAFsxQbkt_g</dc:identifier>
</cp:coreProperties>
</file>