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75" d="100"/>
          <a:sy n="75" d="100"/>
        </p:scale>
        <p:origin x="109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" y="-154248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82417" y="2563980"/>
            <a:ext cx="2076295" cy="533400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sp>
        <p:nvSpPr>
          <p:cNvPr id="13" name="Freeform 13"/>
          <p:cNvSpPr/>
          <p:nvPr/>
        </p:nvSpPr>
        <p:spPr>
          <a:xfrm>
            <a:off x="8351679" y="2557695"/>
            <a:ext cx="2076039" cy="475590"/>
          </a:xfrm>
          <a:custGeom>
            <a:avLst/>
            <a:gdLst/>
            <a:ahLst/>
            <a:cxnLst/>
            <a:rect l="l" t="t" r="r" b="b"/>
            <a:pathLst>
              <a:path w="2780929" h="637070">
                <a:moveTo>
                  <a:pt x="0" y="0"/>
                </a:moveTo>
                <a:lnTo>
                  <a:pt x="2780929" y="0"/>
                </a:lnTo>
                <a:lnTo>
                  <a:pt x="2780929" y="637070"/>
                </a:lnTo>
                <a:lnTo>
                  <a:pt x="0" y="637070"/>
                </a:lnTo>
                <a:lnTo>
                  <a:pt x="0" y="0"/>
                </a:lnTo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fr-CI" dirty="0"/>
          </a:p>
          <a:p>
            <a:endParaRPr lang="fr-CI" dirty="0"/>
          </a:p>
          <a:p>
            <a:endParaRPr lang="fr-CI" dirty="0"/>
          </a:p>
        </p:txBody>
      </p: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7620" y="2621291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338851" y="2680173"/>
            <a:ext cx="1685559" cy="280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I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302974" y="2173343"/>
            <a:ext cx="3630752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24 AU 28  Novembre 2025</a:t>
            </a:r>
          </a:p>
          <a:p>
            <a:pPr algn="ctr">
              <a:lnSpc>
                <a:spcPts val="1441"/>
              </a:lnSpc>
            </a:pPr>
            <a:endParaRPr lang="en-US" sz="131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275298" y="2961019"/>
            <a:ext cx="1951668" cy="332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SPAGHETTIS  BŒUF  AUX LEGUMES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FRUITS DE SAISON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8" y="3016249"/>
            <a:ext cx="2031414" cy="3053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3547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TCHEP AU THON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FRUITS DE SAISON 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16561" y="3100805"/>
            <a:ext cx="2148035" cy="594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AU FOUR AUX OIGNONS CONFITS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CREPE A LA VANILLE</a:t>
            </a:r>
          </a:p>
          <a:p>
            <a:pPr algn="ctr" font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37984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SAUTE SAUCE TOMATE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IGNAMES FRIT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FRUITS DE SAISON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5041</TotalTime>
  <Words>63</Words>
  <Application>Microsoft Office PowerPoint</Application>
  <PresentationFormat>Personnalisé</PresentationFormat>
  <Paragraphs>74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Open Sans Extra Bold</vt:lpstr>
      <vt:lpstr>Montserrat Classic Bold</vt:lpstr>
      <vt:lpstr>Calibri</vt:lpstr>
      <vt:lpstr>Montserrat Classic</vt:lpstr>
      <vt:lpstr>Arial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AT</cp:lastModifiedBy>
  <cp:revision>295</cp:revision>
  <cp:lastPrinted>2025-02-06T09:39:32Z</cp:lastPrinted>
  <dcterms:created xsi:type="dcterms:W3CDTF">2006-08-16T00:00:00Z</dcterms:created>
  <dcterms:modified xsi:type="dcterms:W3CDTF">2025-11-20T10:43:07Z</dcterms:modified>
  <dc:identifier>DAFsxQbkt_g</dc:identifier>
</cp:coreProperties>
</file>