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15 AU 19  DEC 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SIS FRIT SAUCE TOMATE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AUX EPICES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201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HAMBURGER</a:t>
            </a: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BUCHETTES DE NOEL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506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BANANE DOUCE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58</Words>
  <Application>Microsoft Office PowerPoint</Application>
  <PresentationFormat>Personnalisé</PresentationFormat>
  <Paragraphs>83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Montserrat Classic</vt:lpstr>
      <vt:lpstr>Arial</vt:lpstr>
      <vt:lpstr>Open Sans Extra Bold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287</cp:revision>
  <cp:lastPrinted>2025-02-06T09:39:32Z</cp:lastPrinted>
  <dcterms:created xsi:type="dcterms:W3CDTF">2006-08-16T00:00:00Z</dcterms:created>
  <dcterms:modified xsi:type="dcterms:W3CDTF">2025-12-11T06:40:32Z</dcterms:modified>
  <dc:identifier>DAFsxQbkt_g</dc:identifier>
</cp:coreProperties>
</file>