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0693400" cy="7556500"/>
  <p:notesSz cx="6797675" cy="9926638"/>
  <p:embeddedFontLst>
    <p:embeddedFont>
      <p:font typeface="Montserrat Classic" panose="020B0604020202020204" charset="0"/>
      <p:regular r:id="rId4"/>
    </p:embeddedFont>
    <p:embeddedFont>
      <p:font typeface="Montserrat Classic Bold" panose="020B0604020202020204" charset="0"/>
      <p:regular r:id="rId5"/>
    </p:embeddedFont>
    <p:embeddedFont>
      <p:font typeface="Open Sans Extra Bold" panose="020B0604020202020204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5160" autoAdjust="0"/>
  </p:normalViewPr>
  <p:slideViewPr>
    <p:cSldViewPr>
      <p:cViewPr varScale="1">
        <p:scale>
          <a:sx n="75" d="100"/>
          <a:sy n="75" d="100"/>
        </p:scale>
        <p:origin x="1099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0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BB24AB15-F8CF-49FF-A458-8697410494C2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45F06BB0-896C-4C7B-99F8-2CE163D2FDD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35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83919"/>
            <a:ext cx="10693401" cy="2686664"/>
            <a:chOff x="408673" y="0"/>
            <a:chExt cx="14257868" cy="358221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 rotWithShape="1">
            <a:blip r:embed="rId2"/>
            <a:srcRect l="2711" t="36105" r="2700" b="39818"/>
            <a:stretch/>
          </p:blipFill>
          <p:spPr>
            <a:xfrm>
              <a:off x="408673" y="0"/>
              <a:ext cx="14257868" cy="3582219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3180955" y="-2352879"/>
            <a:ext cx="4330090" cy="433009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</a:path>
              </a:pathLst>
            </a:custGeom>
            <a:solidFill>
              <a:schemeClr val="tx2">
                <a:lumMod val="60000"/>
                <a:lumOff val="40000"/>
                <a:alpha val="80000"/>
              </a:scheme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79493" y="2551330"/>
            <a:ext cx="2178739" cy="475591"/>
            <a:chOff x="0" y="0"/>
            <a:chExt cx="2641281" cy="637071"/>
          </a:xfrm>
          <a:solidFill>
            <a:srgbClr val="FFC000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8" name="Group 8"/>
          <p:cNvGrpSpPr/>
          <p:nvPr/>
        </p:nvGrpSpPr>
        <p:grpSpPr>
          <a:xfrm>
            <a:off x="5836264" y="2570380"/>
            <a:ext cx="2299967" cy="435732"/>
            <a:chOff x="-474778" y="16087"/>
            <a:chExt cx="2641281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Freeform 9"/>
            <p:cNvSpPr/>
            <p:nvPr/>
          </p:nvSpPr>
          <p:spPr>
            <a:xfrm>
              <a:off x="-474778" y="16087"/>
              <a:ext cx="2641281" cy="637071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0" name="Group 10"/>
          <p:cNvGrpSpPr/>
          <p:nvPr/>
        </p:nvGrpSpPr>
        <p:grpSpPr>
          <a:xfrm>
            <a:off x="2441886" y="2614124"/>
            <a:ext cx="2194598" cy="342075"/>
            <a:chOff x="0" y="0"/>
            <a:chExt cx="2656637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56637" cy="637070"/>
            </a:xfrm>
            <a:custGeom>
              <a:avLst/>
              <a:gdLst/>
              <a:ahLst/>
              <a:cxnLst/>
              <a:rect l="l" t="t" r="r" b="b"/>
              <a:pathLst>
                <a:path w="2656637" h="637070">
                  <a:moveTo>
                    <a:pt x="0" y="0"/>
                  </a:moveTo>
                  <a:lnTo>
                    <a:pt x="2656637" y="0"/>
                  </a:lnTo>
                  <a:lnTo>
                    <a:pt x="2656637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sp>
        <p:nvSpPr>
          <p:cNvPr id="13" name="Freeform 13"/>
          <p:cNvSpPr/>
          <p:nvPr/>
        </p:nvSpPr>
        <p:spPr>
          <a:xfrm>
            <a:off x="8351679" y="2557695"/>
            <a:ext cx="2076039" cy="475590"/>
          </a:xfrm>
          <a:custGeom>
            <a:avLst/>
            <a:gdLst/>
            <a:ahLst/>
            <a:cxnLst/>
            <a:rect l="l" t="t" r="r" b="b"/>
            <a:pathLst>
              <a:path w="2780929" h="637070">
                <a:moveTo>
                  <a:pt x="0" y="0"/>
                </a:moveTo>
                <a:lnTo>
                  <a:pt x="2780929" y="0"/>
                </a:lnTo>
                <a:lnTo>
                  <a:pt x="2780929" y="637070"/>
                </a:lnTo>
                <a:lnTo>
                  <a:pt x="0" y="637070"/>
                </a:lnTo>
                <a:lnTo>
                  <a:pt x="0" y="0"/>
                </a:lnTo>
              </a:path>
            </a:pathLst>
          </a:custGeom>
          <a:solidFill>
            <a:srgbClr val="FFC000"/>
          </a:solidFill>
          <a:ln>
            <a:noFill/>
          </a:ln>
        </p:spPr>
        <p:txBody>
          <a:bodyPr/>
          <a:lstStyle/>
          <a:p>
            <a:endParaRPr lang="fr-CI" dirty="0"/>
          </a:p>
          <a:p>
            <a:endParaRPr lang="fr-CI" dirty="0"/>
          </a:p>
          <a:p>
            <a:endParaRPr lang="fr-CI" dirty="0"/>
          </a:p>
        </p:txBody>
      </p:sp>
      <p:sp>
        <p:nvSpPr>
          <p:cNvPr id="21" name="Freeform 21"/>
          <p:cNvSpPr/>
          <p:nvPr/>
        </p:nvSpPr>
        <p:spPr>
          <a:xfrm>
            <a:off x="2814457" y="6804000"/>
            <a:ext cx="931316" cy="746746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8935723" y="6863751"/>
            <a:ext cx="947292" cy="648895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8909512" y="1016997"/>
            <a:ext cx="1280586" cy="462260"/>
          </a:xfrm>
          <a:custGeom>
            <a:avLst/>
            <a:gdLst/>
            <a:ahLst/>
            <a:cxnLst/>
            <a:rect l="l" t="t" r="r" b="b"/>
            <a:pathLst>
              <a:path w="1280586" h="462260">
                <a:moveTo>
                  <a:pt x="0" y="0"/>
                </a:moveTo>
                <a:lnTo>
                  <a:pt x="1280585" y="0"/>
                </a:lnTo>
                <a:lnTo>
                  <a:pt x="1280585" y="462260"/>
                </a:lnTo>
                <a:lnTo>
                  <a:pt x="0" y="46226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3497036" y="2129142"/>
            <a:ext cx="3138767" cy="259923"/>
            <a:chOff x="0" y="0"/>
            <a:chExt cx="2656637" cy="21999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656637" cy="219998"/>
            </a:xfrm>
            <a:custGeom>
              <a:avLst/>
              <a:gdLst/>
              <a:ahLst/>
              <a:cxnLst/>
              <a:rect l="l" t="t" r="r" b="b"/>
              <a:pathLst>
                <a:path w="2656637" h="219998">
                  <a:moveTo>
                    <a:pt x="0" y="0"/>
                  </a:moveTo>
                  <a:lnTo>
                    <a:pt x="2656637" y="0"/>
                  </a:lnTo>
                  <a:lnTo>
                    <a:pt x="2656637" y="219998"/>
                  </a:lnTo>
                  <a:lnTo>
                    <a:pt x="0" y="219998"/>
                  </a:lnTo>
                  <a:lnTo>
                    <a:pt x="0" y="0"/>
                  </a:lnTo>
                </a:path>
              </a:pathLst>
            </a:custGeom>
            <a:solidFill>
              <a:srgbClr val="878484"/>
            </a:solidFill>
          </p:spPr>
        </p:sp>
      </p:grpSp>
      <p:sp>
        <p:nvSpPr>
          <p:cNvPr id="31" name="TextBox 31"/>
          <p:cNvSpPr txBox="1"/>
          <p:nvPr/>
        </p:nvSpPr>
        <p:spPr>
          <a:xfrm>
            <a:off x="318225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LUNDI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462216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JEUDI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073140" y="2659698"/>
            <a:ext cx="1530496" cy="274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MARDI  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338851" y="2680173"/>
            <a:ext cx="1685559" cy="280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VENDREDI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268711" y="490321"/>
            <a:ext cx="4154578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8"/>
              </a:lnSpc>
            </a:pPr>
            <a:r>
              <a:rPr lang="en-US" sz="2608" dirty="0">
                <a:solidFill>
                  <a:srgbClr val="FFC000"/>
                </a:solidFill>
                <a:latin typeface="Montserrat Classic Bold"/>
              </a:rPr>
              <a:t>MENU QUOTIDIEN </a:t>
            </a:r>
          </a:p>
          <a:p>
            <a:pPr algn="ctr">
              <a:lnSpc>
                <a:spcPts val="2868"/>
              </a:lnSpc>
            </a:pPr>
            <a:r>
              <a:rPr lang="fr-CI" sz="2608" dirty="0">
                <a:solidFill>
                  <a:srgbClr val="FFC000"/>
                </a:solidFill>
                <a:latin typeface="Montserrat Classic Bold"/>
              </a:rPr>
              <a:t>GSMD</a:t>
            </a:r>
          </a:p>
          <a:p>
            <a:pPr algn="ctr">
              <a:lnSpc>
                <a:spcPts val="2868"/>
              </a:lnSpc>
            </a:pPr>
            <a:r>
              <a:rPr lang="fr-CI" sz="2608" dirty="0">
                <a:solidFill>
                  <a:srgbClr val="FFC000"/>
                </a:solidFill>
                <a:latin typeface="Montserrat Classic Bold"/>
              </a:rPr>
              <a:t>DEJEUNER</a:t>
            </a:r>
            <a:endParaRPr lang="en-US" sz="2608" dirty="0">
              <a:solidFill>
                <a:srgbClr val="FFC000"/>
              </a:solidFill>
              <a:latin typeface="Montserrat Classic Bold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3163748" y="2163788"/>
            <a:ext cx="3630752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1"/>
              </a:lnSpc>
            </a:pPr>
            <a:r>
              <a:rPr lang="en-US" sz="1310" dirty="0">
                <a:solidFill>
                  <a:srgbClr val="FFFFFF"/>
                </a:solidFill>
                <a:latin typeface="Montserrat Classic Bold"/>
              </a:rPr>
              <a:t>SEMAINE  DU 01  AU 05  Dec 2025</a:t>
            </a:r>
          </a:p>
          <a:p>
            <a:pPr algn="ctr">
              <a:lnSpc>
                <a:spcPts val="1441"/>
              </a:lnSpc>
            </a:pPr>
            <a:endParaRPr lang="en-US" sz="1310" dirty="0">
              <a:solidFill>
                <a:srgbClr val="FFFFFF"/>
              </a:solidFill>
              <a:latin typeface="Montserrat Classic Bold"/>
            </a:endParaRPr>
          </a:p>
        </p:txBody>
      </p:sp>
      <p:sp>
        <p:nvSpPr>
          <p:cNvPr id="92" name="TextBox 56">
            <a:extLst>
              <a:ext uri="{FF2B5EF4-FFF2-40B4-BE49-F238E27FC236}">
                <a16:creationId xmlns:a16="http://schemas.microsoft.com/office/drawing/2014/main" id="{46BCD996-B2D5-4ACE-8E6E-F02AA153D033}"/>
              </a:ext>
            </a:extLst>
          </p:cNvPr>
          <p:cNvSpPr txBox="1"/>
          <p:nvPr/>
        </p:nvSpPr>
        <p:spPr>
          <a:xfrm>
            <a:off x="318225" y="6136207"/>
            <a:ext cx="1924317" cy="209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9"/>
              </a:lnSpc>
            </a:pPr>
            <a:endParaRPr lang="en-US" sz="1165" dirty="0">
              <a:solidFill>
                <a:srgbClr val="170D0A"/>
              </a:solidFill>
              <a:latin typeface="Montserrat Classic"/>
            </a:endParaRPr>
          </a:p>
        </p:txBody>
      </p:sp>
      <p:sp>
        <p:nvSpPr>
          <p:cNvPr id="106" name="ZoneTexte 105"/>
          <p:cNvSpPr txBox="1"/>
          <p:nvPr/>
        </p:nvSpPr>
        <p:spPr>
          <a:xfrm>
            <a:off x="2297683" y="2965600"/>
            <a:ext cx="2102671" cy="360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6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6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600" dirty="0"/>
          </a:p>
          <a:p>
            <a:pPr algn="ctr">
              <a:lnSpc>
                <a:spcPts val="1745"/>
              </a:lnSpc>
            </a:pPr>
            <a:endParaRPr lang="fr-CI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600" dirty="0">
                <a:latin typeface="Arial" panose="020B0604020202020204" pitchFamily="34" charset="0"/>
                <a:cs typeface="Arial" panose="020B0604020202020204" pitchFamily="34" charset="0"/>
              </a:rPr>
              <a:t>FRITES AU POULET</a:t>
            </a:r>
          </a:p>
          <a:p>
            <a:pPr algn="ctr">
              <a:lnSpc>
                <a:spcPts val="1745"/>
              </a:lnSpc>
            </a:pPr>
            <a:r>
              <a:rPr lang="fr-CI" sz="1600">
                <a:latin typeface="Arial" panose="020B0604020202020204" pitchFamily="34" charset="0"/>
                <a:cs typeface="Arial" panose="020B0604020202020204" pitchFamily="34" charset="0"/>
              </a:rPr>
              <a:t>KETCHUP</a:t>
            </a:r>
            <a:endParaRPr lang="fr-CI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6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6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6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6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600" dirty="0">
                <a:latin typeface="Arial" panose="020B0604020202020204" pitchFamily="34" charset="0"/>
                <a:cs typeface="Arial" panose="020B0604020202020204" pitchFamily="34" charset="0"/>
              </a:rPr>
              <a:t>FRUITS DE SAISON</a:t>
            </a:r>
          </a:p>
          <a:p>
            <a:pPr algn="ctr">
              <a:lnSpc>
                <a:spcPts val="1745"/>
              </a:lnSpc>
            </a:pPr>
            <a:endParaRPr lang="fr-CI" sz="16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sz="16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sz="1600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4603634" y="3026921"/>
            <a:ext cx="1284319" cy="36215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en-US" sz="12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sz="12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sz="12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sz="12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sz="12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sz="12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sz="12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sz="12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sz="12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sz="12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sz="12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sz="12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sz="12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sz="12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sz="12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sz="1200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9" name="ZoneTexte 108"/>
          <p:cNvSpPr txBox="1"/>
          <p:nvPr/>
        </p:nvSpPr>
        <p:spPr>
          <a:xfrm>
            <a:off x="8387197" y="3046083"/>
            <a:ext cx="2044341" cy="34188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6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6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6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r>
              <a:rPr lang="fr-CI" sz="1600" dirty="0">
                <a:latin typeface="Arial" panose="020B0604020202020204" pitchFamily="34" charset="0"/>
                <a:cs typeface="Arial" panose="020B0604020202020204" pitchFamily="34" charset="0"/>
              </a:rPr>
              <a:t>YASSA AU POULET</a:t>
            </a:r>
          </a:p>
          <a:p>
            <a:pPr algn="ctr" fontAlgn="ctr"/>
            <a:endParaRPr lang="fr-CI" sz="16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6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600" b="1" u="sng" dirty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600" dirty="0">
                <a:cs typeface="Arial" panose="020B0604020202020204" pitchFamily="34" charset="0"/>
              </a:rPr>
              <a:t>RIZ  BLANC</a:t>
            </a:r>
          </a:p>
          <a:p>
            <a:pPr algn="ctr">
              <a:lnSpc>
                <a:spcPts val="1745"/>
              </a:lnSpc>
            </a:pPr>
            <a:endParaRPr lang="fr-CI" sz="1600" b="1" u="sng" dirty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600" b="1" u="sng" dirty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6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600" dirty="0">
                <a:latin typeface="Arial" panose="020B0604020202020204" pitchFamily="34" charset="0"/>
                <a:cs typeface="Arial" panose="020B0604020202020204" pitchFamily="34" charset="0"/>
              </a:rPr>
              <a:t>FRUITS DE SAISON </a:t>
            </a:r>
            <a:endParaRPr lang="fr-CI" sz="1600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en-US" sz="1600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5803415" y="2926343"/>
            <a:ext cx="2319988" cy="4129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6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6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 fontAlgn="ctr"/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600" dirty="0">
                <a:latin typeface="Arial" panose="020B0604020202020204" pitchFamily="34" charset="0"/>
                <a:cs typeface="Arial" panose="020B0604020202020204" pitchFamily="34" charset="0"/>
              </a:rPr>
              <a:t>POISSON FRIT SEGMENT</a:t>
            </a:r>
          </a:p>
          <a:p>
            <a:pPr algn="ctr" fontAlgn="ctr"/>
            <a:endParaRPr lang="fr-CI" sz="16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6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6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 </a:t>
            </a:r>
          </a:p>
          <a:p>
            <a:pPr algn="ctr">
              <a:lnSpc>
                <a:spcPts val="1745"/>
              </a:lnSpc>
            </a:pPr>
            <a:endParaRPr lang="fr-CI" sz="16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600" dirty="0">
                <a:latin typeface="Arial" panose="020B0604020202020204" pitchFamily="34" charset="0"/>
                <a:cs typeface="Arial" panose="020B0604020202020204" pitchFamily="34" charset="0"/>
              </a:rPr>
              <a:t>ATTIEKE</a:t>
            </a:r>
          </a:p>
          <a:p>
            <a:pPr algn="ctr">
              <a:lnSpc>
                <a:spcPts val="1745"/>
              </a:lnSpc>
            </a:pPr>
            <a:endParaRPr lang="fr-CI" sz="16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6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6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CAKE A LA VANILLE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6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sz="16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sz="1600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6" name="Freeform 18"/>
          <p:cNvSpPr/>
          <p:nvPr/>
        </p:nvSpPr>
        <p:spPr>
          <a:xfrm>
            <a:off x="3915919" y="6194019"/>
            <a:ext cx="687716" cy="541693"/>
          </a:xfrm>
          <a:custGeom>
            <a:avLst/>
            <a:gdLst/>
            <a:ahLst/>
            <a:cxnLst/>
            <a:rect l="l" t="t" r="r" b="b"/>
            <a:pathLst>
              <a:path w="878369" h="648895">
                <a:moveTo>
                  <a:pt x="0" y="0"/>
                </a:moveTo>
                <a:lnTo>
                  <a:pt x="878369" y="0"/>
                </a:lnTo>
                <a:lnTo>
                  <a:pt x="878369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8" name="Freeform 22"/>
          <p:cNvSpPr/>
          <p:nvPr/>
        </p:nvSpPr>
        <p:spPr>
          <a:xfrm>
            <a:off x="5947355" y="6244409"/>
            <a:ext cx="688448" cy="440912"/>
          </a:xfrm>
          <a:custGeom>
            <a:avLst/>
            <a:gdLst/>
            <a:ahLst/>
            <a:cxnLst/>
            <a:rect l="l" t="t" r="r" b="b"/>
            <a:pathLst>
              <a:path w="1070343" h="648895">
                <a:moveTo>
                  <a:pt x="0" y="0"/>
                </a:moveTo>
                <a:lnTo>
                  <a:pt x="1070343" y="0"/>
                </a:lnTo>
                <a:lnTo>
                  <a:pt x="1070343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9" name="Freeform 25"/>
          <p:cNvSpPr/>
          <p:nvPr/>
        </p:nvSpPr>
        <p:spPr>
          <a:xfrm>
            <a:off x="7920122" y="6192415"/>
            <a:ext cx="797633" cy="544903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2" name="ZoneTexte 41"/>
          <p:cNvSpPr txBox="1"/>
          <p:nvPr/>
        </p:nvSpPr>
        <p:spPr>
          <a:xfrm>
            <a:off x="168679" y="2961019"/>
            <a:ext cx="2194598" cy="40164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600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6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6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600" dirty="0">
                <a:latin typeface="Arial" panose="020B0604020202020204" pitchFamily="34" charset="0"/>
                <a:cs typeface="Arial" panose="020B0604020202020204" pitchFamily="34" charset="0"/>
              </a:rPr>
              <a:t>SPAGHETTIS DIALLO</a:t>
            </a:r>
          </a:p>
          <a:p>
            <a:pPr algn="ctr">
              <a:lnSpc>
                <a:spcPts val="1745"/>
              </a:lnSpc>
            </a:pPr>
            <a:endParaRPr lang="fr-CI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6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6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6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6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6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6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6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600" dirty="0">
                <a:latin typeface="Arial" panose="020B0604020202020204" pitchFamily="34" charset="0"/>
                <a:cs typeface="Arial" panose="020B0604020202020204" pitchFamily="34" charset="0"/>
              </a:rPr>
              <a:t>FRUITS DE SAISON</a:t>
            </a:r>
          </a:p>
          <a:p>
            <a:pPr algn="ctr">
              <a:lnSpc>
                <a:spcPts val="1745"/>
              </a:lnSpc>
            </a:pPr>
            <a:endParaRPr lang="fr-CI" sz="16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sz="16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sz="16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sz="1600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7" name="Freeform 21"/>
          <p:cNvSpPr/>
          <p:nvPr/>
        </p:nvSpPr>
        <p:spPr>
          <a:xfrm>
            <a:off x="1975905" y="6274120"/>
            <a:ext cx="610590" cy="533400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Danielou_Abidjan_Logo10CentreEtroit | Groupe Scolaire Madeleine-Daniélou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62" y="349250"/>
            <a:ext cx="775002" cy="102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644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5230</TotalTime>
  <Words>55</Words>
  <Application>Microsoft Office PowerPoint</Application>
  <PresentationFormat>Personnalisé</PresentationFormat>
  <Paragraphs>80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Calibri</vt:lpstr>
      <vt:lpstr>Open Sans Extra Bold</vt:lpstr>
      <vt:lpstr>Montserrat Classic Bold</vt:lpstr>
      <vt:lpstr>Arial</vt:lpstr>
      <vt:lpstr>Montserrat Classic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Orange Food Menu Landscape</dc:title>
  <dc:creator>HP</dc:creator>
  <cp:lastModifiedBy>AT</cp:lastModifiedBy>
  <cp:revision>323</cp:revision>
  <cp:lastPrinted>2025-09-18T09:55:02Z</cp:lastPrinted>
  <dcterms:created xsi:type="dcterms:W3CDTF">2006-08-16T00:00:00Z</dcterms:created>
  <dcterms:modified xsi:type="dcterms:W3CDTF">2025-11-27T09:20:18Z</dcterms:modified>
  <dc:identifier>DAFsxQbkt_g</dc:identifier>
</cp:coreProperties>
</file>