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5160" autoAdjust="0"/>
  </p:normalViewPr>
  <p:slideViewPr>
    <p:cSldViewPr>
      <p:cViewPr varScale="1">
        <p:scale>
          <a:sx n="75" d="100"/>
          <a:sy n="75" d="100"/>
        </p:scale>
        <p:origin x="109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10003" y="2557694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19 AU 23 JAN 2026  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32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COQUILLETTES A LA VIANDE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3765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PARMENTIER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RIZ AUX EPICES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61476" y="3025395"/>
            <a:ext cx="2148035" cy="5070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GARBA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 font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CRPE AU SUCRE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35804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SAUCE LEGUMES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COUSCOUS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  <a:endParaRPr lang="fr-CI" dirty="0"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4945</TotalTime>
  <Words>55</Words>
  <Application>Microsoft Office PowerPoint</Application>
  <PresentationFormat>Personnalisé</PresentationFormat>
  <Paragraphs>78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Montserrat Classic</vt:lpstr>
      <vt:lpstr>Calibri</vt:lpstr>
      <vt:lpstr>Arial</vt:lpstr>
      <vt:lpstr>Open Sans Extra Bold</vt:lpstr>
      <vt:lpstr>Montserrat Classic Bold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LENOVO V15</cp:lastModifiedBy>
  <cp:revision>292</cp:revision>
  <cp:lastPrinted>2026-01-15T07:19:57Z</cp:lastPrinted>
  <dcterms:created xsi:type="dcterms:W3CDTF">2006-08-16T00:00:00Z</dcterms:created>
  <dcterms:modified xsi:type="dcterms:W3CDTF">2026-01-15T07:21:51Z</dcterms:modified>
  <dc:identifier>DAFsxQbkt_g</dc:identifier>
</cp:coreProperties>
</file>