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75" d="100"/>
          <a:sy n="75" d="100"/>
        </p:scale>
        <p:origin x="109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10003" y="2557694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26 AU 30 JAN 2026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54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SIS FRIT, SAUCE TOMATE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BANANE DOUCE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3547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YASSA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GRAS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61476" y="3025395"/>
            <a:ext cx="2148035" cy="52886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SPAGHETTIS BOLOGNAISE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YAOURT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35804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POMMES DE TERRE FRITES</a:t>
            </a:r>
          </a:p>
          <a:p>
            <a:pPr algn="ctr">
              <a:lnSpc>
                <a:spcPts val="1745"/>
              </a:lnSpc>
            </a:pPr>
            <a:endParaRPr lang="fr-C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5060</TotalTime>
  <Words>53</Words>
  <Application>Microsoft Office PowerPoint</Application>
  <PresentationFormat>Personnalisé</PresentationFormat>
  <Paragraphs>79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Open Sans Extra Bold</vt:lpstr>
      <vt:lpstr>Montserrat Classic</vt:lpstr>
      <vt:lpstr>Arial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LENOVO V15</cp:lastModifiedBy>
  <cp:revision>294</cp:revision>
  <cp:lastPrinted>2025-02-06T09:39:32Z</cp:lastPrinted>
  <dcterms:created xsi:type="dcterms:W3CDTF">2006-08-16T00:00:00Z</dcterms:created>
  <dcterms:modified xsi:type="dcterms:W3CDTF">2026-01-20T13:07:12Z</dcterms:modified>
  <dc:identifier>DAFsxQbkt_g</dc:identifier>
</cp:coreProperties>
</file>