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09 AU 13 FEV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3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POISSON  YASSA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CHOUKOUYA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103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LASAGNES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AUX OIGNONS CONFITS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PATATES DOUCES SAUTEES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57</Words>
  <Application>Microsoft Office PowerPoint</Application>
  <PresentationFormat>Personnalisé</PresentationFormat>
  <Paragraphs>79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Montserrat Classic Bold</vt:lpstr>
      <vt:lpstr>Montserrat Classic</vt:lpstr>
      <vt:lpstr>Open Sans Extra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297</cp:revision>
  <cp:lastPrinted>2026-01-27T08:32:21Z</cp:lastPrinted>
  <dcterms:created xsi:type="dcterms:W3CDTF">2006-08-16T00:00:00Z</dcterms:created>
  <dcterms:modified xsi:type="dcterms:W3CDTF">2026-01-27T09:26:31Z</dcterms:modified>
  <dc:identifier>DAFsxQbkt_g</dc:identifier>
</cp:coreProperties>
</file>