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10003" y="2557694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16 AU 17 FEV 2026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CHOUKOUYA DE POULET 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YAOURT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29264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4667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580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POMMES DE TERRE SAUTEES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44</Words>
  <Application>Microsoft Office PowerPoint</Application>
  <PresentationFormat>Personnalisé</PresentationFormat>
  <Paragraphs>74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Calibri</vt:lpstr>
      <vt:lpstr>Montserrat Classic</vt:lpstr>
      <vt:lpstr>Arial</vt:lpstr>
      <vt:lpstr>Montserrat Classic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298</cp:revision>
  <cp:lastPrinted>2026-01-27T08:32:21Z</cp:lastPrinted>
  <dcterms:created xsi:type="dcterms:W3CDTF">2006-08-16T00:00:00Z</dcterms:created>
  <dcterms:modified xsi:type="dcterms:W3CDTF">2026-01-27T09:42:34Z</dcterms:modified>
  <dc:identifier>DAFsxQbkt_g</dc:identifier>
</cp:coreProperties>
</file>