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23 AU 27 FEV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DIALLO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3624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POISSON FRIT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3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ROTI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BLANC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5153</TotalTime>
  <Words>58</Words>
  <Application>Microsoft Office PowerPoint</Application>
  <PresentationFormat>Personnalisé</PresentationFormat>
  <Paragraphs>77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</vt:lpstr>
      <vt:lpstr>Calibri</vt:lpstr>
      <vt:lpstr>Montserrat Classic Bold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300</cp:revision>
  <cp:lastPrinted>2026-01-27T08:32:21Z</cp:lastPrinted>
  <dcterms:created xsi:type="dcterms:W3CDTF">2006-08-16T00:00:00Z</dcterms:created>
  <dcterms:modified xsi:type="dcterms:W3CDTF">2026-02-19T07:46:24Z</dcterms:modified>
  <dc:identifier>DAFsxQbkt_g</dc:identifier>
</cp:coreProperties>
</file>