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02 AU 06 MARS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765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FRICASSE DE POULET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AUX CURRY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291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SIS FRIT SAUCE TOMATE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144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BOLOGNAISE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62</Words>
  <Application>Microsoft Office PowerPoint</Application>
  <PresentationFormat>Personnalisé</PresentationFormat>
  <Paragraphs>77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Montserrat Classic Bold</vt:lpstr>
      <vt:lpstr>Calibri</vt:lpstr>
      <vt:lpstr>Montserrat Classic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293</cp:revision>
  <cp:lastPrinted>2025-02-06T09:39:32Z</cp:lastPrinted>
  <dcterms:created xsi:type="dcterms:W3CDTF">2006-08-16T00:00:00Z</dcterms:created>
  <dcterms:modified xsi:type="dcterms:W3CDTF">2026-02-26T07:07:08Z</dcterms:modified>
  <dc:identifier>DAFsxQbkt_g</dc:identifier>
</cp:coreProperties>
</file>