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Open Sans Extra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75" d="100"/>
          <a:sy n="75" d="100"/>
        </p:scale>
        <p:origin x="109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10003" y="2557694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1637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DU  09 AU 13 MARS 2026  </a:t>
            </a: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354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BŒUF AUX LEGUMES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COQUILLETTES</a:t>
            </a: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FRUITS DE SAISON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33291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GARBA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CREPE  AU SUCRE</a:t>
            </a: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61476" y="3025395"/>
            <a:ext cx="2148035" cy="5073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YASSA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RIZ MARRON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FRUITS DE SAISON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82417" y="3014272"/>
            <a:ext cx="2060125" cy="35804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AUX OIGNONS CONFITS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PATATES DOUCES SAUTEES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FRUITS DE SAISON</a:t>
            </a: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4960</TotalTime>
  <Words>57</Words>
  <Application>Microsoft Office PowerPoint</Application>
  <PresentationFormat>Personnalisé</PresentationFormat>
  <Paragraphs>77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Calibri</vt:lpstr>
      <vt:lpstr>Montserrat Classic Bold</vt:lpstr>
      <vt:lpstr>Montserrat Classic</vt:lpstr>
      <vt:lpstr>Arial</vt:lpstr>
      <vt:lpstr>Open Sans Extra Bold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LENOVO V15</cp:lastModifiedBy>
  <cp:revision>294</cp:revision>
  <cp:lastPrinted>2025-02-06T09:39:32Z</cp:lastPrinted>
  <dcterms:created xsi:type="dcterms:W3CDTF">2006-08-16T00:00:00Z</dcterms:created>
  <dcterms:modified xsi:type="dcterms:W3CDTF">2026-03-05T07:29:45Z</dcterms:modified>
  <dc:identifier>DAFsxQbkt_g</dc:identifier>
</cp:coreProperties>
</file>