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10003" y="2557694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30  AU 31  MARS 2026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54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RATATOUILLE DE POULET 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RIZ AUX EPICES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CAKE A LA VANILLE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2893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61476" y="3025395"/>
            <a:ext cx="2148035" cy="4234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33624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SAUCE LEGUMES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COUSCOUS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 DE SAISON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5077</TotalTime>
  <Words>47</Words>
  <Application>Microsoft Office PowerPoint</Application>
  <PresentationFormat>Personnalisé</PresentationFormat>
  <Paragraphs>71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Open Sans Extra Bold</vt:lpstr>
      <vt:lpstr>Montserrat Classic</vt:lpstr>
      <vt:lpstr>Arial</vt:lpstr>
      <vt:lpstr>Montserrat Classic Bold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LENOVO V15</cp:lastModifiedBy>
  <cp:revision>297</cp:revision>
  <cp:lastPrinted>2025-02-06T09:39:32Z</cp:lastPrinted>
  <dcterms:created xsi:type="dcterms:W3CDTF">2006-08-16T00:00:00Z</dcterms:created>
  <dcterms:modified xsi:type="dcterms:W3CDTF">2026-03-26T08:17:06Z</dcterms:modified>
  <dc:identifier>DAFsxQbkt_g</dc:identifier>
</cp:coreProperties>
</file>